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42" r:id="rId3"/>
    <p:sldId id="257" r:id="rId4"/>
    <p:sldId id="258" r:id="rId5"/>
    <p:sldId id="273" r:id="rId6"/>
    <p:sldId id="259" r:id="rId7"/>
    <p:sldId id="336" r:id="rId8"/>
    <p:sldId id="333" r:id="rId9"/>
    <p:sldId id="334" r:id="rId10"/>
    <p:sldId id="344" r:id="rId11"/>
    <p:sldId id="335" r:id="rId12"/>
    <p:sldId id="291" r:id="rId13"/>
    <p:sldId id="341" r:id="rId14"/>
    <p:sldId id="339" r:id="rId15"/>
    <p:sldId id="340" r:id="rId16"/>
    <p:sldId id="263" r:id="rId17"/>
    <p:sldId id="264" r:id="rId18"/>
    <p:sldId id="265" r:id="rId19"/>
    <p:sldId id="266" r:id="rId20"/>
    <p:sldId id="282" r:id="rId21"/>
    <p:sldId id="267" r:id="rId22"/>
    <p:sldId id="268" r:id="rId23"/>
    <p:sldId id="269" r:id="rId24"/>
    <p:sldId id="270" r:id="rId25"/>
    <p:sldId id="271" r:id="rId26"/>
    <p:sldId id="338" r:id="rId27"/>
    <p:sldId id="276" r:id="rId28"/>
    <p:sldId id="274" r:id="rId29"/>
    <p:sldId id="277" r:id="rId30"/>
    <p:sldId id="278" r:id="rId31"/>
    <p:sldId id="279" r:id="rId32"/>
    <p:sldId id="280" r:id="rId33"/>
    <p:sldId id="343" r:id="rId34"/>
    <p:sldId id="283" r:id="rId35"/>
    <p:sldId id="284" r:id="rId36"/>
    <p:sldId id="346" r:id="rId37"/>
    <p:sldId id="347" r:id="rId38"/>
    <p:sldId id="2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056D81-744E-9693-BE63-0B75FD59EF83}" name="Rashelly Bland" initials="RB" userId="Rashelly Bland" providerId="None"/>
  <p188:author id="{6ADCFBBF-7BE3-BDD9-1C9A-FD12893C9339}" name="Barmoy, Kacey (VDACS)" initials="KB" userId="S::Kacey.Barmoy@vdacs.virginia.gov::bc07d966-3b51-4575-855f-a968929f09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731"/>
    <a:srgbClr val="9CA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5E5E7-6C2E-4493-AEF3-AC089C2603ED}" v="41" dt="2025-04-28T14:50:07.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12" autoAdjust="0"/>
  </p:normalViewPr>
  <p:slideViewPr>
    <p:cSldViewPr snapToGrid="0">
      <p:cViewPr varScale="1">
        <p:scale>
          <a:sx n="80" d="100"/>
          <a:sy n="80" d="100"/>
        </p:scale>
        <p:origin x="132" y="46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nd, Rashelly (VDACS)" userId="a2d9b9b6-1801-4734-9f50-6c1f4ec9a82b" providerId="ADAL" clId="{B515E5E7-6C2E-4493-AEF3-AC089C2603ED}"/>
    <pc:docChg chg="undo custSel modSld">
      <pc:chgData name="Bland, Rashelly (VDACS)" userId="a2d9b9b6-1801-4734-9f50-6c1f4ec9a82b" providerId="ADAL" clId="{B515E5E7-6C2E-4493-AEF3-AC089C2603ED}" dt="2025-04-28T15:23:31.921" v="342" actId="14100"/>
      <pc:docMkLst>
        <pc:docMk/>
      </pc:docMkLst>
      <pc:sldChg chg="modSp mod">
        <pc:chgData name="Bland, Rashelly (VDACS)" userId="a2d9b9b6-1801-4734-9f50-6c1f4ec9a82b" providerId="ADAL" clId="{B515E5E7-6C2E-4493-AEF3-AC089C2603ED}" dt="2025-04-28T13:36:43.059" v="90" actId="20577"/>
        <pc:sldMkLst>
          <pc:docMk/>
          <pc:sldMk cId="2727216475" sldId="256"/>
        </pc:sldMkLst>
        <pc:spChg chg="mod">
          <ac:chgData name="Bland, Rashelly (VDACS)" userId="a2d9b9b6-1801-4734-9f50-6c1f4ec9a82b" providerId="ADAL" clId="{B515E5E7-6C2E-4493-AEF3-AC089C2603ED}" dt="2025-04-28T13:33:58.738" v="65" actId="27636"/>
          <ac:spMkLst>
            <pc:docMk/>
            <pc:sldMk cId="2727216475" sldId="256"/>
            <ac:spMk id="2" creationId="{87D948F3-5DF5-34A1-0E7C-E641FAB25D58}"/>
          </ac:spMkLst>
        </pc:spChg>
        <pc:spChg chg="mod">
          <ac:chgData name="Bland, Rashelly (VDACS)" userId="a2d9b9b6-1801-4734-9f50-6c1f4ec9a82b" providerId="ADAL" clId="{B515E5E7-6C2E-4493-AEF3-AC089C2603ED}" dt="2025-04-28T13:36:43.059" v="90" actId="20577"/>
          <ac:spMkLst>
            <pc:docMk/>
            <pc:sldMk cId="2727216475" sldId="256"/>
            <ac:spMk id="3" creationId="{D5F4A260-58DB-BBD8-1648-3F0C7B7C5680}"/>
          </ac:spMkLst>
        </pc:spChg>
      </pc:sldChg>
      <pc:sldChg chg="modSp mod">
        <pc:chgData name="Bland, Rashelly (VDACS)" userId="a2d9b9b6-1801-4734-9f50-6c1f4ec9a82b" providerId="ADAL" clId="{B515E5E7-6C2E-4493-AEF3-AC089C2603ED}" dt="2025-04-28T13:27:17.456" v="14" actId="1076"/>
        <pc:sldMkLst>
          <pc:docMk/>
          <pc:sldMk cId="2370897523" sldId="257"/>
        </pc:sldMkLst>
        <pc:spChg chg="mod">
          <ac:chgData name="Bland, Rashelly (VDACS)" userId="a2d9b9b6-1801-4734-9f50-6c1f4ec9a82b" providerId="ADAL" clId="{B515E5E7-6C2E-4493-AEF3-AC089C2603ED}" dt="2025-04-28T13:26:08.262" v="7" actId="15"/>
          <ac:spMkLst>
            <pc:docMk/>
            <pc:sldMk cId="2370897523" sldId="257"/>
            <ac:spMk id="3" creationId="{F434BC28-3E94-9CBA-DB60-FBCE0E9321E3}"/>
          </ac:spMkLst>
        </pc:spChg>
        <pc:spChg chg="mod">
          <ac:chgData name="Bland, Rashelly (VDACS)" userId="a2d9b9b6-1801-4734-9f50-6c1f4ec9a82b" providerId="ADAL" clId="{B515E5E7-6C2E-4493-AEF3-AC089C2603ED}" dt="2025-04-28T13:27:17.456" v="14" actId="1076"/>
          <ac:spMkLst>
            <pc:docMk/>
            <pc:sldMk cId="2370897523" sldId="257"/>
            <ac:spMk id="5" creationId="{85F2CE39-E79D-5B9B-825D-306D5F230D1E}"/>
          </ac:spMkLst>
        </pc:spChg>
      </pc:sldChg>
      <pc:sldChg chg="modSp mod">
        <pc:chgData name="Bland, Rashelly (VDACS)" userId="a2d9b9b6-1801-4734-9f50-6c1f4ec9a82b" providerId="ADAL" clId="{B515E5E7-6C2E-4493-AEF3-AC089C2603ED}" dt="2025-04-28T14:44:22.204" v="139" actId="207"/>
        <pc:sldMkLst>
          <pc:docMk/>
          <pc:sldMk cId="2716223991" sldId="258"/>
        </pc:sldMkLst>
        <pc:spChg chg="mod">
          <ac:chgData name="Bland, Rashelly (VDACS)" userId="a2d9b9b6-1801-4734-9f50-6c1f4ec9a82b" providerId="ADAL" clId="{B515E5E7-6C2E-4493-AEF3-AC089C2603ED}" dt="2025-04-28T14:44:22.204" v="139" actId="207"/>
          <ac:spMkLst>
            <pc:docMk/>
            <pc:sldMk cId="2716223991" sldId="258"/>
            <ac:spMk id="4" creationId="{66401276-ABF9-F576-D1A3-1BD578AD1575}"/>
          </ac:spMkLst>
        </pc:spChg>
      </pc:sldChg>
      <pc:sldChg chg="modSp mod">
        <pc:chgData name="Bland, Rashelly (VDACS)" userId="a2d9b9b6-1801-4734-9f50-6c1f4ec9a82b" providerId="ADAL" clId="{B515E5E7-6C2E-4493-AEF3-AC089C2603ED}" dt="2025-04-28T14:45:19.821" v="152" actId="207"/>
        <pc:sldMkLst>
          <pc:docMk/>
          <pc:sldMk cId="918845821" sldId="263"/>
        </pc:sldMkLst>
        <pc:spChg chg="mod">
          <ac:chgData name="Bland, Rashelly (VDACS)" userId="a2d9b9b6-1801-4734-9f50-6c1f4ec9a82b" providerId="ADAL" clId="{B515E5E7-6C2E-4493-AEF3-AC089C2603ED}" dt="2025-04-28T14:45:19.821" v="152" actId="207"/>
          <ac:spMkLst>
            <pc:docMk/>
            <pc:sldMk cId="918845821" sldId="263"/>
            <ac:spMk id="7" creationId="{494115F1-23A9-0B5B-2B49-DDAE63612DF0}"/>
          </ac:spMkLst>
        </pc:spChg>
      </pc:sldChg>
      <pc:sldChg chg="modSp mod">
        <pc:chgData name="Bland, Rashelly (VDACS)" userId="a2d9b9b6-1801-4734-9f50-6c1f4ec9a82b" providerId="ADAL" clId="{B515E5E7-6C2E-4493-AEF3-AC089C2603ED}" dt="2025-04-28T15:23:31.921" v="342" actId="14100"/>
        <pc:sldMkLst>
          <pc:docMk/>
          <pc:sldMk cId="4251581291" sldId="265"/>
        </pc:sldMkLst>
        <pc:spChg chg="mod">
          <ac:chgData name="Bland, Rashelly (VDACS)" userId="a2d9b9b6-1801-4734-9f50-6c1f4ec9a82b" providerId="ADAL" clId="{B515E5E7-6C2E-4493-AEF3-AC089C2603ED}" dt="2025-04-28T15:23:31.921" v="342" actId="14100"/>
          <ac:spMkLst>
            <pc:docMk/>
            <pc:sldMk cId="4251581291" sldId="265"/>
            <ac:spMk id="3" creationId="{DEC35E08-5A99-AEBA-E444-DBEA809540D3}"/>
          </ac:spMkLst>
        </pc:spChg>
      </pc:sldChg>
      <pc:sldChg chg="modSp mod">
        <pc:chgData name="Bland, Rashelly (VDACS)" userId="a2d9b9b6-1801-4734-9f50-6c1f4ec9a82b" providerId="ADAL" clId="{B515E5E7-6C2E-4493-AEF3-AC089C2603ED}" dt="2025-04-28T15:23:19.730" v="336" actId="20577"/>
        <pc:sldMkLst>
          <pc:docMk/>
          <pc:sldMk cId="1990731797" sldId="267"/>
        </pc:sldMkLst>
        <pc:spChg chg="mod">
          <ac:chgData name="Bland, Rashelly (VDACS)" userId="a2d9b9b6-1801-4734-9f50-6c1f4ec9a82b" providerId="ADAL" clId="{B515E5E7-6C2E-4493-AEF3-AC089C2603ED}" dt="2025-04-28T15:23:19.730" v="336" actId="20577"/>
          <ac:spMkLst>
            <pc:docMk/>
            <pc:sldMk cId="1990731797" sldId="267"/>
            <ac:spMk id="3" creationId="{91674C71-8EF2-5CEF-A330-E240BBC33F3D}"/>
          </ac:spMkLst>
        </pc:spChg>
      </pc:sldChg>
      <pc:sldChg chg="modSp">
        <pc:chgData name="Bland, Rashelly (VDACS)" userId="a2d9b9b6-1801-4734-9f50-6c1f4ec9a82b" providerId="ADAL" clId="{B515E5E7-6C2E-4493-AEF3-AC089C2603ED}" dt="2025-04-28T14:45:56.659" v="173" actId="20577"/>
        <pc:sldMkLst>
          <pc:docMk/>
          <pc:sldMk cId="1096716436" sldId="268"/>
        </pc:sldMkLst>
        <pc:graphicFrameChg chg="mod">
          <ac:chgData name="Bland, Rashelly (VDACS)" userId="a2d9b9b6-1801-4734-9f50-6c1f4ec9a82b" providerId="ADAL" clId="{B515E5E7-6C2E-4493-AEF3-AC089C2603ED}" dt="2025-04-28T14:45:56.659" v="173" actId="20577"/>
          <ac:graphicFrameMkLst>
            <pc:docMk/>
            <pc:sldMk cId="1096716436" sldId="268"/>
            <ac:graphicFrameMk id="9" creationId="{9D6A59F7-C072-EE5E-7300-A4A9609CFCA9}"/>
          </ac:graphicFrameMkLst>
        </pc:graphicFrameChg>
      </pc:sldChg>
      <pc:sldChg chg="modSp mod">
        <pc:chgData name="Bland, Rashelly (VDACS)" userId="a2d9b9b6-1801-4734-9f50-6c1f4ec9a82b" providerId="ADAL" clId="{B515E5E7-6C2E-4493-AEF3-AC089C2603ED}" dt="2025-04-28T14:46:09.123" v="176" actId="207"/>
        <pc:sldMkLst>
          <pc:docMk/>
          <pc:sldMk cId="1459377689" sldId="269"/>
        </pc:sldMkLst>
        <pc:spChg chg="mod">
          <ac:chgData name="Bland, Rashelly (VDACS)" userId="a2d9b9b6-1801-4734-9f50-6c1f4ec9a82b" providerId="ADAL" clId="{B515E5E7-6C2E-4493-AEF3-AC089C2603ED}" dt="2025-04-28T14:46:09.123" v="176" actId="207"/>
          <ac:spMkLst>
            <pc:docMk/>
            <pc:sldMk cId="1459377689" sldId="269"/>
            <ac:spMk id="7" creationId="{FE1DBE32-4008-7DDE-AFBB-F7ED571DC5B8}"/>
          </ac:spMkLst>
        </pc:spChg>
      </pc:sldChg>
      <pc:sldChg chg="modSp mod">
        <pc:chgData name="Bland, Rashelly (VDACS)" userId="a2d9b9b6-1801-4734-9f50-6c1f4ec9a82b" providerId="ADAL" clId="{B515E5E7-6C2E-4493-AEF3-AC089C2603ED}" dt="2025-04-28T14:41:56.825" v="127" actId="20577"/>
        <pc:sldMkLst>
          <pc:docMk/>
          <pc:sldMk cId="3578930788" sldId="270"/>
        </pc:sldMkLst>
        <pc:spChg chg="mod">
          <ac:chgData name="Bland, Rashelly (VDACS)" userId="a2d9b9b6-1801-4734-9f50-6c1f4ec9a82b" providerId="ADAL" clId="{B515E5E7-6C2E-4493-AEF3-AC089C2603ED}" dt="2025-04-28T14:41:56.825" v="127" actId="20577"/>
          <ac:spMkLst>
            <pc:docMk/>
            <pc:sldMk cId="3578930788" sldId="270"/>
            <ac:spMk id="3" creationId="{5801D372-06E2-E970-B050-E9732C99BD3E}"/>
          </ac:spMkLst>
        </pc:spChg>
      </pc:sldChg>
      <pc:sldChg chg="modSp mod">
        <pc:chgData name="Bland, Rashelly (VDACS)" userId="a2d9b9b6-1801-4734-9f50-6c1f4ec9a82b" providerId="ADAL" clId="{B515E5E7-6C2E-4493-AEF3-AC089C2603ED}" dt="2025-04-28T13:29:35.296" v="19" actId="113"/>
        <pc:sldMkLst>
          <pc:docMk/>
          <pc:sldMk cId="2206008184" sldId="271"/>
        </pc:sldMkLst>
        <pc:spChg chg="mod">
          <ac:chgData name="Bland, Rashelly (VDACS)" userId="a2d9b9b6-1801-4734-9f50-6c1f4ec9a82b" providerId="ADAL" clId="{B515E5E7-6C2E-4493-AEF3-AC089C2603ED}" dt="2025-04-28T13:29:35.296" v="19" actId="113"/>
          <ac:spMkLst>
            <pc:docMk/>
            <pc:sldMk cId="2206008184" sldId="271"/>
            <ac:spMk id="3" creationId="{2C5C9BCF-1D7D-8DA6-9D8F-5133F36DEFA4}"/>
          </ac:spMkLst>
        </pc:spChg>
      </pc:sldChg>
      <pc:sldChg chg="modSp mod">
        <pc:chgData name="Bland, Rashelly (VDACS)" userId="a2d9b9b6-1801-4734-9f50-6c1f4ec9a82b" providerId="ADAL" clId="{B515E5E7-6C2E-4493-AEF3-AC089C2603ED}" dt="2025-04-28T14:46:29.911" v="179" actId="207"/>
        <pc:sldMkLst>
          <pc:docMk/>
          <pc:sldMk cId="691372630" sldId="279"/>
        </pc:sldMkLst>
        <pc:spChg chg="mod">
          <ac:chgData name="Bland, Rashelly (VDACS)" userId="a2d9b9b6-1801-4734-9f50-6c1f4ec9a82b" providerId="ADAL" clId="{B515E5E7-6C2E-4493-AEF3-AC089C2603ED}" dt="2025-04-28T14:46:29.911" v="179" actId="207"/>
          <ac:spMkLst>
            <pc:docMk/>
            <pc:sldMk cId="691372630" sldId="279"/>
            <ac:spMk id="6" creationId="{5EAC37E1-302D-6FA3-63A8-8C1AA22E186B}"/>
          </ac:spMkLst>
        </pc:spChg>
      </pc:sldChg>
      <pc:sldChg chg="modSp mod">
        <pc:chgData name="Bland, Rashelly (VDACS)" userId="a2d9b9b6-1801-4734-9f50-6c1f4ec9a82b" providerId="ADAL" clId="{B515E5E7-6C2E-4493-AEF3-AC089C2603ED}" dt="2025-04-28T13:43:47.472" v="102" actId="6549"/>
        <pc:sldMkLst>
          <pc:docMk/>
          <pc:sldMk cId="1527543199" sldId="285"/>
        </pc:sldMkLst>
        <pc:spChg chg="mod">
          <ac:chgData name="Bland, Rashelly (VDACS)" userId="a2d9b9b6-1801-4734-9f50-6c1f4ec9a82b" providerId="ADAL" clId="{B515E5E7-6C2E-4493-AEF3-AC089C2603ED}" dt="2025-04-28T13:43:47.472" v="102" actId="6549"/>
          <ac:spMkLst>
            <pc:docMk/>
            <pc:sldMk cId="1527543199" sldId="285"/>
            <ac:spMk id="2" creationId="{8C1AB2CC-74F2-6E1E-F6CF-4F1A2F3B10E8}"/>
          </ac:spMkLst>
        </pc:spChg>
      </pc:sldChg>
      <pc:sldChg chg="modSp mod">
        <pc:chgData name="Bland, Rashelly (VDACS)" userId="a2d9b9b6-1801-4734-9f50-6c1f4ec9a82b" providerId="ADAL" clId="{B515E5E7-6C2E-4493-AEF3-AC089C2603ED}" dt="2025-04-28T14:45:06.977" v="149" actId="207"/>
        <pc:sldMkLst>
          <pc:docMk/>
          <pc:sldMk cId="3950293893" sldId="291"/>
        </pc:sldMkLst>
        <pc:spChg chg="mod">
          <ac:chgData name="Bland, Rashelly (VDACS)" userId="a2d9b9b6-1801-4734-9f50-6c1f4ec9a82b" providerId="ADAL" clId="{B515E5E7-6C2E-4493-AEF3-AC089C2603ED}" dt="2025-04-28T14:45:06.977" v="149" actId="207"/>
          <ac:spMkLst>
            <pc:docMk/>
            <pc:sldMk cId="3950293893" sldId="291"/>
            <ac:spMk id="5" creationId="{0DB112AB-A645-4269-6F96-D6A57771C7B0}"/>
          </ac:spMkLst>
        </pc:spChg>
      </pc:sldChg>
      <pc:sldChg chg="modSp mod">
        <pc:chgData name="Bland, Rashelly (VDACS)" userId="a2d9b9b6-1801-4734-9f50-6c1f4ec9a82b" providerId="ADAL" clId="{B515E5E7-6C2E-4493-AEF3-AC089C2603ED}" dt="2025-04-28T13:27:49.385" v="15" actId="2711"/>
        <pc:sldMkLst>
          <pc:docMk/>
          <pc:sldMk cId="3971918361" sldId="333"/>
        </pc:sldMkLst>
        <pc:spChg chg="mod">
          <ac:chgData name="Bland, Rashelly (VDACS)" userId="a2d9b9b6-1801-4734-9f50-6c1f4ec9a82b" providerId="ADAL" clId="{B515E5E7-6C2E-4493-AEF3-AC089C2603ED}" dt="2025-04-28T13:27:49.385" v="15" actId="2711"/>
          <ac:spMkLst>
            <pc:docMk/>
            <pc:sldMk cId="3971918361" sldId="333"/>
            <ac:spMk id="3" creationId="{8103C335-2D43-A056-FDBA-C17BFD1095BB}"/>
          </ac:spMkLst>
        </pc:spChg>
      </pc:sldChg>
      <pc:sldChg chg="modSp">
        <pc:chgData name="Bland, Rashelly (VDACS)" userId="a2d9b9b6-1801-4734-9f50-6c1f4ec9a82b" providerId="ADAL" clId="{B515E5E7-6C2E-4493-AEF3-AC089C2603ED}" dt="2025-04-28T14:44:58.499" v="146" actId="20577"/>
        <pc:sldMkLst>
          <pc:docMk/>
          <pc:sldMk cId="3416383792" sldId="335"/>
        </pc:sldMkLst>
        <pc:graphicFrameChg chg="mod">
          <ac:chgData name="Bland, Rashelly (VDACS)" userId="a2d9b9b6-1801-4734-9f50-6c1f4ec9a82b" providerId="ADAL" clId="{B515E5E7-6C2E-4493-AEF3-AC089C2603ED}" dt="2025-04-28T14:44:58.499" v="146" actId="20577"/>
          <ac:graphicFrameMkLst>
            <pc:docMk/>
            <pc:sldMk cId="3416383792" sldId="335"/>
            <ac:graphicFrameMk id="5" creationId="{07AFDC3A-46BA-4A23-BC89-8D4A1D5109B6}"/>
          </ac:graphicFrameMkLst>
        </pc:graphicFrameChg>
      </pc:sldChg>
      <pc:sldChg chg="addSp modSp mod">
        <pc:chgData name="Bland, Rashelly (VDACS)" userId="a2d9b9b6-1801-4734-9f50-6c1f4ec9a82b" providerId="ADAL" clId="{B515E5E7-6C2E-4493-AEF3-AC089C2603ED}" dt="2025-04-28T14:50:10.065" v="212" actId="207"/>
        <pc:sldMkLst>
          <pc:docMk/>
          <pc:sldMk cId="865640725" sldId="341"/>
        </pc:sldMkLst>
        <pc:spChg chg="mod">
          <ac:chgData name="Bland, Rashelly (VDACS)" userId="a2d9b9b6-1801-4734-9f50-6c1f4ec9a82b" providerId="ADAL" clId="{B515E5E7-6C2E-4493-AEF3-AC089C2603ED}" dt="2025-04-28T14:48:47.448" v="192" actId="1076"/>
          <ac:spMkLst>
            <pc:docMk/>
            <pc:sldMk cId="865640725" sldId="341"/>
            <ac:spMk id="5" creationId="{60E15073-F8BA-DC80-89CA-667E4564047A}"/>
          </ac:spMkLst>
        </pc:spChg>
        <pc:spChg chg="mod">
          <ac:chgData name="Bland, Rashelly (VDACS)" userId="a2d9b9b6-1801-4734-9f50-6c1f4ec9a82b" providerId="ADAL" clId="{B515E5E7-6C2E-4493-AEF3-AC089C2603ED}" dt="2025-04-28T14:49:21.063" v="200" actId="1076"/>
          <ac:spMkLst>
            <pc:docMk/>
            <pc:sldMk cId="865640725" sldId="341"/>
            <ac:spMk id="7" creationId="{FEC57D10-6D73-0476-5C7D-31DEAEABE7B7}"/>
          </ac:spMkLst>
        </pc:spChg>
        <pc:spChg chg="add mod">
          <ac:chgData name="Bland, Rashelly (VDACS)" userId="a2d9b9b6-1801-4734-9f50-6c1f4ec9a82b" providerId="ADAL" clId="{B515E5E7-6C2E-4493-AEF3-AC089C2603ED}" dt="2025-04-28T14:49:59.047" v="209" actId="207"/>
          <ac:spMkLst>
            <pc:docMk/>
            <pc:sldMk cId="865640725" sldId="341"/>
            <ac:spMk id="9" creationId="{8E9FA526-884D-9B88-9F5C-EEC215168591}"/>
          </ac:spMkLst>
        </pc:spChg>
        <pc:spChg chg="add mod">
          <ac:chgData name="Bland, Rashelly (VDACS)" userId="a2d9b9b6-1801-4734-9f50-6c1f4ec9a82b" providerId="ADAL" clId="{B515E5E7-6C2E-4493-AEF3-AC089C2603ED}" dt="2025-04-28T14:50:10.065" v="212" actId="207"/>
          <ac:spMkLst>
            <pc:docMk/>
            <pc:sldMk cId="865640725" sldId="341"/>
            <ac:spMk id="10" creationId="{7A928346-FE11-DFC3-DAFB-FE897CAB7199}"/>
          </ac:spMkLst>
        </pc:spChg>
        <pc:picChg chg="mod">
          <ac:chgData name="Bland, Rashelly (VDACS)" userId="a2d9b9b6-1801-4734-9f50-6c1f4ec9a82b" providerId="ADAL" clId="{B515E5E7-6C2E-4493-AEF3-AC089C2603ED}" dt="2025-04-28T14:49:13.577" v="198" actId="1076"/>
          <ac:picMkLst>
            <pc:docMk/>
            <pc:sldMk cId="865640725" sldId="341"/>
            <ac:picMk id="4" creationId="{5B0025AD-EA41-6A98-B945-9AC83A5DF9A9}"/>
          </ac:picMkLst>
        </pc:picChg>
        <pc:picChg chg="mod">
          <ac:chgData name="Bland, Rashelly (VDACS)" userId="a2d9b9b6-1801-4734-9f50-6c1f4ec9a82b" providerId="ADAL" clId="{B515E5E7-6C2E-4493-AEF3-AC089C2603ED}" dt="2025-04-28T14:49:36.720" v="204" actId="1076"/>
          <ac:picMkLst>
            <pc:docMk/>
            <pc:sldMk cId="865640725" sldId="341"/>
            <ac:picMk id="6" creationId="{8EAF933D-0E80-A182-5E70-B91ABD7CCEE0}"/>
          </ac:picMkLst>
        </pc:picChg>
      </pc:sldChg>
      <pc:sldChg chg="modSp mod">
        <pc:chgData name="Bland, Rashelly (VDACS)" userId="a2d9b9b6-1801-4734-9f50-6c1f4ec9a82b" providerId="ADAL" clId="{B515E5E7-6C2E-4493-AEF3-AC089C2603ED}" dt="2025-04-28T14:44:52.841" v="145" actId="207"/>
        <pc:sldMkLst>
          <pc:docMk/>
          <pc:sldMk cId="844069460" sldId="344"/>
        </pc:sldMkLst>
        <pc:spChg chg="mod">
          <ac:chgData name="Bland, Rashelly (VDACS)" userId="a2d9b9b6-1801-4734-9f50-6c1f4ec9a82b" providerId="ADAL" clId="{B515E5E7-6C2E-4493-AEF3-AC089C2603ED}" dt="2025-04-28T14:44:44.932" v="142" actId="207"/>
          <ac:spMkLst>
            <pc:docMk/>
            <pc:sldMk cId="844069460" sldId="344"/>
            <ac:spMk id="7" creationId="{E22F0297-D9B8-CC01-1695-656AE1EA158D}"/>
          </ac:spMkLst>
        </pc:spChg>
        <pc:spChg chg="mod">
          <ac:chgData name="Bland, Rashelly (VDACS)" userId="a2d9b9b6-1801-4734-9f50-6c1f4ec9a82b" providerId="ADAL" clId="{B515E5E7-6C2E-4493-AEF3-AC089C2603ED}" dt="2025-04-28T14:44:52.841" v="145" actId="207"/>
          <ac:spMkLst>
            <pc:docMk/>
            <pc:sldMk cId="844069460" sldId="344"/>
            <ac:spMk id="10" creationId="{F2036EDE-A9D7-D3B0-66FD-035BB7015A17}"/>
          </ac:spMkLst>
        </pc:spChg>
      </pc:sldChg>
      <pc:sldChg chg="modSp mod">
        <pc:chgData name="Bland, Rashelly (VDACS)" userId="a2d9b9b6-1801-4734-9f50-6c1f4ec9a82b" providerId="ADAL" clId="{B515E5E7-6C2E-4493-AEF3-AC089C2603ED}" dt="2025-04-28T14:46:39" v="182" actId="207"/>
        <pc:sldMkLst>
          <pc:docMk/>
          <pc:sldMk cId="1788858419" sldId="346"/>
        </pc:sldMkLst>
        <pc:spChg chg="mod">
          <ac:chgData name="Bland, Rashelly (VDACS)" userId="a2d9b9b6-1801-4734-9f50-6c1f4ec9a82b" providerId="ADAL" clId="{B515E5E7-6C2E-4493-AEF3-AC089C2603ED}" dt="2025-04-28T14:46:39" v="182" actId="207"/>
          <ac:spMkLst>
            <pc:docMk/>
            <pc:sldMk cId="1788858419" sldId="346"/>
            <ac:spMk id="12" creationId="{4E1A35BA-4F93-7902-BA5B-021ADD615F73}"/>
          </ac:spMkLst>
        </pc:spChg>
      </pc:sldChg>
      <pc:sldChg chg="modSp mod">
        <pc:chgData name="Bland, Rashelly (VDACS)" userId="a2d9b9b6-1801-4734-9f50-6c1f4ec9a82b" providerId="ADAL" clId="{B515E5E7-6C2E-4493-AEF3-AC089C2603ED}" dt="2025-04-28T14:46:48.254" v="185" actId="207"/>
        <pc:sldMkLst>
          <pc:docMk/>
          <pc:sldMk cId="997626065" sldId="347"/>
        </pc:sldMkLst>
        <pc:spChg chg="mod">
          <ac:chgData name="Bland, Rashelly (VDACS)" userId="a2d9b9b6-1801-4734-9f50-6c1f4ec9a82b" providerId="ADAL" clId="{B515E5E7-6C2E-4493-AEF3-AC089C2603ED}" dt="2025-04-28T13:31:07.999" v="40" actId="14100"/>
          <ac:spMkLst>
            <pc:docMk/>
            <pc:sldMk cId="997626065" sldId="347"/>
            <ac:spMk id="6" creationId="{8CAE9280-560A-EF1E-F942-4A42CAE97CA0}"/>
          </ac:spMkLst>
        </pc:spChg>
        <pc:spChg chg="mod">
          <ac:chgData name="Bland, Rashelly (VDACS)" userId="a2d9b9b6-1801-4734-9f50-6c1f4ec9a82b" providerId="ADAL" clId="{B515E5E7-6C2E-4493-AEF3-AC089C2603ED}" dt="2025-04-28T13:30:20.071" v="36" actId="14100"/>
          <ac:spMkLst>
            <pc:docMk/>
            <pc:sldMk cId="997626065" sldId="347"/>
            <ac:spMk id="9" creationId="{4A55FEF3-6F57-7EB8-D689-31A4FEA9EA9A}"/>
          </ac:spMkLst>
        </pc:spChg>
        <pc:spChg chg="mod">
          <ac:chgData name="Bland, Rashelly (VDACS)" userId="a2d9b9b6-1801-4734-9f50-6c1f4ec9a82b" providerId="ADAL" clId="{B515E5E7-6C2E-4493-AEF3-AC089C2603ED}" dt="2025-04-28T14:46:48.254" v="185" actId="207"/>
          <ac:spMkLst>
            <pc:docMk/>
            <pc:sldMk cId="997626065" sldId="347"/>
            <ac:spMk id="12" creationId="{D32CE72F-71AE-CCCD-826C-0B4CDB84AA15}"/>
          </ac:spMkLst>
        </pc:spChg>
      </pc:sldChg>
    </pc:docChg>
  </pc:docChgLst>
  <pc:docChgLst>
    <pc:chgData name="Bergin, Karen (VDACS)" userId="0d2c294f-9083-4990-b6b1-dcd85fe93777" providerId="ADAL" clId="{85B972FA-1FAE-4CFF-B43A-66836385F8A2}"/>
    <pc:docChg chg="undo custSel modSld">
      <pc:chgData name="Bergin, Karen (VDACS)" userId="0d2c294f-9083-4990-b6b1-dcd85fe93777" providerId="ADAL" clId="{85B972FA-1FAE-4CFF-B43A-66836385F8A2}" dt="2025-04-25T20:47:52.968" v="736" actId="1076"/>
      <pc:docMkLst>
        <pc:docMk/>
      </pc:docMkLst>
      <pc:sldChg chg="modSp mod">
        <pc:chgData name="Bergin, Karen (VDACS)" userId="0d2c294f-9083-4990-b6b1-dcd85fe93777" providerId="ADAL" clId="{85B972FA-1FAE-4CFF-B43A-66836385F8A2}" dt="2025-04-25T17:34:23.613" v="139" actId="113"/>
        <pc:sldMkLst>
          <pc:docMk/>
          <pc:sldMk cId="2727216475" sldId="256"/>
        </pc:sldMkLst>
        <pc:spChg chg="mod">
          <ac:chgData name="Bergin, Karen (VDACS)" userId="0d2c294f-9083-4990-b6b1-dcd85fe93777" providerId="ADAL" clId="{85B972FA-1FAE-4CFF-B43A-66836385F8A2}" dt="2025-04-25T17:34:19.047" v="138" actId="1076"/>
          <ac:spMkLst>
            <pc:docMk/>
            <pc:sldMk cId="2727216475" sldId="256"/>
            <ac:spMk id="2" creationId="{87D948F3-5DF5-34A1-0E7C-E641FAB25D58}"/>
          </ac:spMkLst>
        </pc:spChg>
        <pc:spChg chg="mod">
          <ac:chgData name="Bergin, Karen (VDACS)" userId="0d2c294f-9083-4990-b6b1-dcd85fe93777" providerId="ADAL" clId="{85B972FA-1FAE-4CFF-B43A-66836385F8A2}" dt="2025-04-25T17:34:23.613" v="139" actId="113"/>
          <ac:spMkLst>
            <pc:docMk/>
            <pc:sldMk cId="2727216475" sldId="256"/>
            <ac:spMk id="3" creationId="{D5F4A260-58DB-BBD8-1648-3F0C7B7C5680}"/>
          </ac:spMkLst>
        </pc:spChg>
      </pc:sldChg>
      <pc:sldChg chg="addSp modSp mod">
        <pc:chgData name="Bergin, Karen (VDACS)" userId="0d2c294f-9083-4990-b6b1-dcd85fe93777" providerId="ADAL" clId="{85B972FA-1FAE-4CFF-B43A-66836385F8A2}" dt="2025-04-25T17:33:51.460" v="135" actId="113"/>
        <pc:sldMkLst>
          <pc:docMk/>
          <pc:sldMk cId="2370897523" sldId="257"/>
        </pc:sldMkLst>
        <pc:spChg chg="mod">
          <ac:chgData name="Bergin, Karen (VDACS)" userId="0d2c294f-9083-4990-b6b1-dcd85fe93777" providerId="ADAL" clId="{85B972FA-1FAE-4CFF-B43A-66836385F8A2}" dt="2025-04-25T17:33:51.460" v="135" actId="113"/>
          <ac:spMkLst>
            <pc:docMk/>
            <pc:sldMk cId="2370897523" sldId="257"/>
            <ac:spMk id="2" creationId="{63684FF9-678C-086F-4A7D-38186BE66F60}"/>
          </ac:spMkLst>
        </pc:spChg>
        <pc:spChg chg="mod">
          <ac:chgData name="Bergin, Karen (VDACS)" userId="0d2c294f-9083-4990-b6b1-dcd85fe93777" providerId="ADAL" clId="{85B972FA-1FAE-4CFF-B43A-66836385F8A2}" dt="2025-04-25T17:30:15.838" v="104" actId="255"/>
          <ac:spMkLst>
            <pc:docMk/>
            <pc:sldMk cId="2370897523" sldId="257"/>
            <ac:spMk id="3" creationId="{F434BC28-3E94-9CBA-DB60-FBCE0E9321E3}"/>
          </ac:spMkLst>
        </pc:spChg>
        <pc:spChg chg="add mod">
          <ac:chgData name="Bergin, Karen (VDACS)" userId="0d2c294f-9083-4990-b6b1-dcd85fe93777" providerId="ADAL" clId="{85B972FA-1FAE-4CFF-B43A-66836385F8A2}" dt="2025-04-25T17:24:32.207" v="51" actId="14100"/>
          <ac:spMkLst>
            <pc:docMk/>
            <pc:sldMk cId="2370897523" sldId="257"/>
            <ac:spMk id="5" creationId="{85F2CE39-E79D-5B9B-825D-306D5F230D1E}"/>
          </ac:spMkLst>
        </pc:spChg>
        <pc:picChg chg="add mod">
          <ac:chgData name="Bergin, Karen (VDACS)" userId="0d2c294f-9083-4990-b6b1-dcd85fe93777" providerId="ADAL" clId="{85B972FA-1FAE-4CFF-B43A-66836385F8A2}" dt="2025-04-25T17:23:30.223" v="47" actId="1076"/>
          <ac:picMkLst>
            <pc:docMk/>
            <pc:sldMk cId="2370897523" sldId="257"/>
            <ac:picMk id="4" creationId="{B8BEA61D-1654-C624-65B8-B4ECC51648C7}"/>
          </ac:picMkLst>
        </pc:picChg>
      </pc:sldChg>
      <pc:sldChg chg="modSp mod">
        <pc:chgData name="Bergin, Karen (VDACS)" userId="0d2c294f-9083-4990-b6b1-dcd85fe93777" providerId="ADAL" clId="{85B972FA-1FAE-4CFF-B43A-66836385F8A2}" dt="2025-04-25T17:33:46.689" v="134" actId="14100"/>
        <pc:sldMkLst>
          <pc:docMk/>
          <pc:sldMk cId="2716223991" sldId="258"/>
        </pc:sldMkLst>
        <pc:spChg chg="mod">
          <ac:chgData name="Bergin, Karen (VDACS)" userId="0d2c294f-9083-4990-b6b1-dcd85fe93777" providerId="ADAL" clId="{85B972FA-1FAE-4CFF-B43A-66836385F8A2}" dt="2025-04-25T17:33:46.689" v="134" actId="14100"/>
          <ac:spMkLst>
            <pc:docMk/>
            <pc:sldMk cId="2716223991" sldId="258"/>
            <ac:spMk id="2" creationId="{EF3BD30E-356A-F7B6-7958-8B1A1C64C301}"/>
          </ac:spMkLst>
        </pc:spChg>
        <pc:spChg chg="mod">
          <ac:chgData name="Bergin, Karen (VDACS)" userId="0d2c294f-9083-4990-b6b1-dcd85fe93777" providerId="ADAL" clId="{85B972FA-1FAE-4CFF-B43A-66836385F8A2}" dt="2025-04-25T17:31:29.752" v="117" actId="5793"/>
          <ac:spMkLst>
            <pc:docMk/>
            <pc:sldMk cId="2716223991" sldId="258"/>
            <ac:spMk id="3" creationId="{5D5A76B8-B444-40C3-FD25-FDF3356E0DAA}"/>
          </ac:spMkLst>
        </pc:spChg>
        <pc:spChg chg="mod">
          <ac:chgData name="Bergin, Karen (VDACS)" userId="0d2c294f-9083-4990-b6b1-dcd85fe93777" providerId="ADAL" clId="{85B972FA-1FAE-4CFF-B43A-66836385F8A2}" dt="2025-04-25T17:30:52.154" v="105" actId="255"/>
          <ac:spMkLst>
            <pc:docMk/>
            <pc:sldMk cId="2716223991" sldId="258"/>
            <ac:spMk id="4" creationId="{66401276-ABF9-F576-D1A3-1BD578AD1575}"/>
          </ac:spMkLst>
        </pc:spChg>
        <pc:spChg chg="mod">
          <ac:chgData name="Bergin, Karen (VDACS)" userId="0d2c294f-9083-4990-b6b1-dcd85fe93777" providerId="ADAL" clId="{85B972FA-1FAE-4CFF-B43A-66836385F8A2}" dt="2025-04-25T17:31:08.696" v="107" actId="1076"/>
          <ac:spMkLst>
            <pc:docMk/>
            <pc:sldMk cId="2716223991" sldId="258"/>
            <ac:spMk id="6" creationId="{C6B17B70-6155-06C0-7EF1-BB5EFCC43CFC}"/>
          </ac:spMkLst>
        </pc:spChg>
      </pc:sldChg>
      <pc:sldChg chg="modSp mod">
        <pc:chgData name="Bergin, Karen (VDACS)" userId="0d2c294f-9083-4990-b6b1-dcd85fe93777" providerId="ADAL" clId="{85B972FA-1FAE-4CFF-B43A-66836385F8A2}" dt="2025-04-25T20:46:15.418" v="726" actId="14100"/>
        <pc:sldMkLst>
          <pc:docMk/>
          <pc:sldMk cId="75043681" sldId="259"/>
        </pc:sldMkLst>
        <pc:spChg chg="mod">
          <ac:chgData name="Bergin, Karen (VDACS)" userId="0d2c294f-9083-4990-b6b1-dcd85fe93777" providerId="ADAL" clId="{85B972FA-1FAE-4CFF-B43A-66836385F8A2}" dt="2025-04-25T20:46:15.418" v="726" actId="14100"/>
          <ac:spMkLst>
            <pc:docMk/>
            <pc:sldMk cId="75043681" sldId="259"/>
            <ac:spMk id="2" creationId="{5E4CA29F-79D8-357A-46F9-C29AF221B5D2}"/>
          </ac:spMkLst>
        </pc:spChg>
        <pc:graphicFrameChg chg="mod">
          <ac:chgData name="Bergin, Karen (VDACS)" userId="0d2c294f-9083-4990-b6b1-dcd85fe93777" providerId="ADAL" clId="{85B972FA-1FAE-4CFF-B43A-66836385F8A2}" dt="2025-04-25T17:36:18.204" v="151" actId="255"/>
          <ac:graphicFrameMkLst>
            <pc:docMk/>
            <pc:sldMk cId="75043681" sldId="259"/>
            <ac:graphicFrameMk id="5" creationId="{84B41705-D24B-10E0-C7CB-02A1F952C49F}"/>
          </ac:graphicFrameMkLst>
        </pc:graphicFrameChg>
      </pc:sldChg>
      <pc:sldChg chg="modSp mod">
        <pc:chgData name="Bergin, Karen (VDACS)" userId="0d2c294f-9083-4990-b6b1-dcd85fe93777" providerId="ADAL" clId="{85B972FA-1FAE-4CFF-B43A-66836385F8A2}" dt="2025-04-25T20:47:28.536" v="733" actId="1076"/>
        <pc:sldMkLst>
          <pc:docMk/>
          <pc:sldMk cId="918845821" sldId="263"/>
        </pc:sldMkLst>
        <pc:spChg chg="mod">
          <ac:chgData name="Bergin, Karen (VDACS)" userId="0d2c294f-9083-4990-b6b1-dcd85fe93777" providerId="ADAL" clId="{85B972FA-1FAE-4CFF-B43A-66836385F8A2}" dt="2025-04-25T20:47:28.536" v="733" actId="1076"/>
          <ac:spMkLst>
            <pc:docMk/>
            <pc:sldMk cId="918845821" sldId="263"/>
            <ac:spMk id="2" creationId="{3ADFC799-487F-C331-8D56-A2F686F48E26}"/>
          </ac:spMkLst>
        </pc:spChg>
        <pc:spChg chg="mod">
          <ac:chgData name="Bergin, Karen (VDACS)" userId="0d2c294f-9083-4990-b6b1-dcd85fe93777" providerId="ADAL" clId="{85B972FA-1FAE-4CFF-B43A-66836385F8A2}" dt="2025-04-25T20:47:22.120" v="731" actId="255"/>
          <ac:spMkLst>
            <pc:docMk/>
            <pc:sldMk cId="918845821" sldId="263"/>
            <ac:spMk id="3" creationId="{4691EA4F-8EA8-2C27-22EA-E1DCD88EB3DC}"/>
          </ac:spMkLst>
        </pc:spChg>
        <pc:spChg chg="mod">
          <ac:chgData name="Bergin, Karen (VDACS)" userId="0d2c294f-9083-4990-b6b1-dcd85fe93777" providerId="ADAL" clId="{85B972FA-1FAE-4CFF-B43A-66836385F8A2}" dt="2025-04-25T19:49:01.139" v="384" actId="1076"/>
          <ac:spMkLst>
            <pc:docMk/>
            <pc:sldMk cId="918845821" sldId="263"/>
            <ac:spMk id="5" creationId="{54A2AC44-4D33-6D6B-5C14-2E478E6344A9}"/>
          </ac:spMkLst>
        </pc:spChg>
        <pc:spChg chg="mod">
          <ac:chgData name="Bergin, Karen (VDACS)" userId="0d2c294f-9083-4990-b6b1-dcd85fe93777" providerId="ADAL" clId="{85B972FA-1FAE-4CFF-B43A-66836385F8A2}" dt="2025-04-25T19:48:46.862" v="380" actId="1076"/>
          <ac:spMkLst>
            <pc:docMk/>
            <pc:sldMk cId="918845821" sldId="263"/>
            <ac:spMk id="7" creationId="{494115F1-23A9-0B5B-2B49-DDAE63612DF0}"/>
          </ac:spMkLst>
        </pc:spChg>
      </pc:sldChg>
      <pc:sldChg chg="modSp mod">
        <pc:chgData name="Bergin, Karen (VDACS)" userId="0d2c294f-9083-4990-b6b1-dcd85fe93777" providerId="ADAL" clId="{85B972FA-1FAE-4CFF-B43A-66836385F8A2}" dt="2025-04-25T19:53:18.818" v="430" actId="1076"/>
        <pc:sldMkLst>
          <pc:docMk/>
          <pc:sldMk cId="3894527261" sldId="264"/>
        </pc:sldMkLst>
        <pc:spChg chg="mod">
          <ac:chgData name="Bergin, Karen (VDACS)" userId="0d2c294f-9083-4990-b6b1-dcd85fe93777" providerId="ADAL" clId="{85B972FA-1FAE-4CFF-B43A-66836385F8A2}" dt="2025-04-25T19:51:38.705" v="410" actId="1076"/>
          <ac:spMkLst>
            <pc:docMk/>
            <pc:sldMk cId="3894527261" sldId="264"/>
            <ac:spMk id="2" creationId="{EF38548E-F519-1341-02E7-B3384AE44902}"/>
          </ac:spMkLst>
        </pc:spChg>
        <pc:graphicFrameChg chg="mod">
          <ac:chgData name="Bergin, Karen (VDACS)" userId="0d2c294f-9083-4990-b6b1-dcd85fe93777" providerId="ADAL" clId="{85B972FA-1FAE-4CFF-B43A-66836385F8A2}" dt="2025-04-25T19:53:18.818" v="430" actId="1076"/>
          <ac:graphicFrameMkLst>
            <pc:docMk/>
            <pc:sldMk cId="3894527261" sldId="264"/>
            <ac:graphicFrameMk id="7" creationId="{9C953894-5431-22CD-E793-368914C1869C}"/>
          </ac:graphicFrameMkLst>
        </pc:graphicFrameChg>
      </pc:sldChg>
      <pc:sldChg chg="modSp mod">
        <pc:chgData name="Bergin, Karen (VDACS)" userId="0d2c294f-9083-4990-b6b1-dcd85fe93777" providerId="ADAL" clId="{85B972FA-1FAE-4CFF-B43A-66836385F8A2}" dt="2025-04-25T20:11:13.155" v="441" actId="14100"/>
        <pc:sldMkLst>
          <pc:docMk/>
          <pc:sldMk cId="4251581291" sldId="265"/>
        </pc:sldMkLst>
        <pc:spChg chg="mod">
          <ac:chgData name="Bergin, Karen (VDACS)" userId="0d2c294f-9083-4990-b6b1-dcd85fe93777" providerId="ADAL" clId="{85B972FA-1FAE-4CFF-B43A-66836385F8A2}" dt="2025-04-25T19:53:38.238" v="435" actId="1076"/>
          <ac:spMkLst>
            <pc:docMk/>
            <pc:sldMk cId="4251581291" sldId="265"/>
            <ac:spMk id="2" creationId="{AE1286B0-F795-17D9-E233-7451CA51ABAF}"/>
          </ac:spMkLst>
        </pc:spChg>
        <pc:spChg chg="mod">
          <ac:chgData name="Bergin, Karen (VDACS)" userId="0d2c294f-9083-4990-b6b1-dcd85fe93777" providerId="ADAL" clId="{85B972FA-1FAE-4CFF-B43A-66836385F8A2}" dt="2025-04-25T20:11:13.155" v="441" actId="14100"/>
          <ac:spMkLst>
            <pc:docMk/>
            <pc:sldMk cId="4251581291" sldId="265"/>
            <ac:spMk id="3" creationId="{DEC35E08-5A99-AEBA-E444-DBEA809540D3}"/>
          </ac:spMkLst>
        </pc:spChg>
      </pc:sldChg>
      <pc:sldChg chg="modSp mod">
        <pc:chgData name="Bergin, Karen (VDACS)" userId="0d2c294f-9083-4990-b6b1-dcd85fe93777" providerId="ADAL" clId="{85B972FA-1FAE-4CFF-B43A-66836385F8A2}" dt="2025-04-25T20:47:52.968" v="736" actId="1076"/>
        <pc:sldMkLst>
          <pc:docMk/>
          <pc:sldMk cId="1182490901" sldId="266"/>
        </pc:sldMkLst>
        <pc:spChg chg="mod">
          <ac:chgData name="Bergin, Karen (VDACS)" userId="0d2c294f-9083-4990-b6b1-dcd85fe93777" providerId="ADAL" clId="{85B972FA-1FAE-4CFF-B43A-66836385F8A2}" dt="2025-04-25T20:47:52.968" v="736" actId="1076"/>
          <ac:spMkLst>
            <pc:docMk/>
            <pc:sldMk cId="1182490901" sldId="266"/>
            <ac:spMk id="2" creationId="{42CF562D-054B-9CA0-6140-F96A454E6985}"/>
          </ac:spMkLst>
        </pc:spChg>
      </pc:sldChg>
      <pc:sldChg chg="modSp mod">
        <pc:chgData name="Bergin, Karen (VDACS)" userId="0d2c294f-9083-4990-b6b1-dcd85fe93777" providerId="ADAL" clId="{85B972FA-1FAE-4CFF-B43A-66836385F8A2}" dt="2025-04-25T20:14:03.143" v="473" actId="14100"/>
        <pc:sldMkLst>
          <pc:docMk/>
          <pc:sldMk cId="1990731797" sldId="267"/>
        </pc:sldMkLst>
        <pc:spChg chg="mod">
          <ac:chgData name="Bergin, Karen (VDACS)" userId="0d2c294f-9083-4990-b6b1-dcd85fe93777" providerId="ADAL" clId="{85B972FA-1FAE-4CFF-B43A-66836385F8A2}" dt="2025-04-25T20:14:03.143" v="473" actId="14100"/>
          <ac:spMkLst>
            <pc:docMk/>
            <pc:sldMk cId="1990731797" sldId="267"/>
            <ac:spMk id="2" creationId="{042A2B7D-7025-0961-EFF3-A11DB3366789}"/>
          </ac:spMkLst>
        </pc:spChg>
        <pc:spChg chg="mod">
          <ac:chgData name="Bergin, Karen (VDACS)" userId="0d2c294f-9083-4990-b6b1-dcd85fe93777" providerId="ADAL" clId="{85B972FA-1FAE-4CFF-B43A-66836385F8A2}" dt="2025-04-25T20:13:52.592" v="472" actId="207"/>
          <ac:spMkLst>
            <pc:docMk/>
            <pc:sldMk cId="1990731797" sldId="267"/>
            <ac:spMk id="3" creationId="{91674C71-8EF2-5CEF-A330-E240BBC33F3D}"/>
          </ac:spMkLst>
        </pc:spChg>
      </pc:sldChg>
      <pc:sldChg chg="modSp mod">
        <pc:chgData name="Bergin, Karen (VDACS)" userId="0d2c294f-9083-4990-b6b1-dcd85fe93777" providerId="ADAL" clId="{85B972FA-1FAE-4CFF-B43A-66836385F8A2}" dt="2025-04-25T20:14:22.681" v="477" actId="113"/>
        <pc:sldMkLst>
          <pc:docMk/>
          <pc:sldMk cId="1096716436" sldId="268"/>
        </pc:sldMkLst>
        <pc:spChg chg="mod">
          <ac:chgData name="Bergin, Karen (VDACS)" userId="0d2c294f-9083-4990-b6b1-dcd85fe93777" providerId="ADAL" clId="{85B972FA-1FAE-4CFF-B43A-66836385F8A2}" dt="2025-04-25T20:14:22.681" v="477" actId="113"/>
          <ac:spMkLst>
            <pc:docMk/>
            <pc:sldMk cId="1096716436" sldId="268"/>
            <ac:spMk id="2" creationId="{95980A3A-BA5B-01EF-9019-DFFF4C051EC5}"/>
          </ac:spMkLst>
        </pc:spChg>
      </pc:sldChg>
      <pc:sldChg chg="modSp mod">
        <pc:chgData name="Bergin, Karen (VDACS)" userId="0d2c294f-9083-4990-b6b1-dcd85fe93777" providerId="ADAL" clId="{85B972FA-1FAE-4CFF-B43A-66836385F8A2}" dt="2025-04-25T20:16:18.044" v="498" actId="1076"/>
        <pc:sldMkLst>
          <pc:docMk/>
          <pc:sldMk cId="1459377689" sldId="269"/>
        </pc:sldMkLst>
        <pc:spChg chg="mod">
          <ac:chgData name="Bergin, Karen (VDACS)" userId="0d2c294f-9083-4990-b6b1-dcd85fe93777" providerId="ADAL" clId="{85B972FA-1FAE-4CFF-B43A-66836385F8A2}" dt="2025-04-25T20:14:37.310" v="479" actId="113"/>
          <ac:spMkLst>
            <pc:docMk/>
            <pc:sldMk cId="1459377689" sldId="269"/>
            <ac:spMk id="2" creationId="{0C85FBC3-6527-ABAF-6ECC-28D5C3E4C2B0}"/>
          </ac:spMkLst>
        </pc:spChg>
        <pc:spChg chg="mod">
          <ac:chgData name="Bergin, Karen (VDACS)" userId="0d2c294f-9083-4990-b6b1-dcd85fe93777" providerId="ADAL" clId="{85B972FA-1FAE-4CFF-B43A-66836385F8A2}" dt="2025-04-25T20:15:27.459" v="485" actId="113"/>
          <ac:spMkLst>
            <pc:docMk/>
            <pc:sldMk cId="1459377689" sldId="269"/>
            <ac:spMk id="3" creationId="{E68E7F14-F821-BB15-F1F0-19978DF1A04E}"/>
          </ac:spMkLst>
        </pc:spChg>
        <pc:spChg chg="mod">
          <ac:chgData name="Bergin, Karen (VDACS)" userId="0d2c294f-9083-4990-b6b1-dcd85fe93777" providerId="ADAL" clId="{85B972FA-1FAE-4CFF-B43A-66836385F8A2}" dt="2025-04-25T20:16:13.064" v="496" actId="1076"/>
          <ac:spMkLst>
            <pc:docMk/>
            <pc:sldMk cId="1459377689" sldId="269"/>
            <ac:spMk id="7" creationId="{FE1DBE32-4008-7DDE-AFBB-F7ED571DC5B8}"/>
          </ac:spMkLst>
        </pc:spChg>
        <pc:picChg chg="mod">
          <ac:chgData name="Bergin, Karen (VDACS)" userId="0d2c294f-9083-4990-b6b1-dcd85fe93777" providerId="ADAL" clId="{85B972FA-1FAE-4CFF-B43A-66836385F8A2}" dt="2025-04-25T20:16:18.044" v="498" actId="1076"/>
          <ac:picMkLst>
            <pc:docMk/>
            <pc:sldMk cId="1459377689" sldId="269"/>
            <ac:picMk id="4" creationId="{B3C7C2A9-CB57-2031-579D-27F8D01C4083}"/>
          </ac:picMkLst>
        </pc:picChg>
        <pc:picChg chg="mod">
          <ac:chgData name="Bergin, Karen (VDACS)" userId="0d2c294f-9083-4990-b6b1-dcd85fe93777" providerId="ADAL" clId="{85B972FA-1FAE-4CFF-B43A-66836385F8A2}" dt="2025-04-25T20:16:10.542" v="495" actId="1076"/>
          <ac:picMkLst>
            <pc:docMk/>
            <pc:sldMk cId="1459377689" sldId="269"/>
            <ac:picMk id="5" creationId="{558ED496-F6BC-05FD-7F41-C15A80AC178F}"/>
          </ac:picMkLst>
        </pc:picChg>
      </pc:sldChg>
      <pc:sldChg chg="modSp mod">
        <pc:chgData name="Bergin, Karen (VDACS)" userId="0d2c294f-9083-4990-b6b1-dcd85fe93777" providerId="ADAL" clId="{85B972FA-1FAE-4CFF-B43A-66836385F8A2}" dt="2025-04-25T20:17:45.489" v="511" actId="1076"/>
        <pc:sldMkLst>
          <pc:docMk/>
          <pc:sldMk cId="3578930788" sldId="270"/>
        </pc:sldMkLst>
        <pc:spChg chg="mod">
          <ac:chgData name="Bergin, Karen (VDACS)" userId="0d2c294f-9083-4990-b6b1-dcd85fe93777" providerId="ADAL" clId="{85B972FA-1FAE-4CFF-B43A-66836385F8A2}" dt="2025-04-25T20:17:07.920" v="503" actId="255"/>
          <ac:spMkLst>
            <pc:docMk/>
            <pc:sldMk cId="3578930788" sldId="270"/>
            <ac:spMk id="2" creationId="{978789B7-12EF-50E6-98CB-11B5C9671B42}"/>
          </ac:spMkLst>
        </pc:spChg>
        <pc:spChg chg="mod">
          <ac:chgData name="Bergin, Karen (VDACS)" userId="0d2c294f-9083-4990-b6b1-dcd85fe93777" providerId="ADAL" clId="{85B972FA-1FAE-4CFF-B43A-66836385F8A2}" dt="2025-04-25T20:17:30.221" v="507" actId="255"/>
          <ac:spMkLst>
            <pc:docMk/>
            <pc:sldMk cId="3578930788" sldId="270"/>
            <ac:spMk id="3" creationId="{5801D372-06E2-E970-B050-E9732C99BD3E}"/>
          </ac:spMkLst>
        </pc:spChg>
        <pc:picChg chg="mod">
          <ac:chgData name="Bergin, Karen (VDACS)" userId="0d2c294f-9083-4990-b6b1-dcd85fe93777" providerId="ADAL" clId="{85B972FA-1FAE-4CFF-B43A-66836385F8A2}" dt="2025-04-25T20:17:45.489" v="511" actId="1076"/>
          <ac:picMkLst>
            <pc:docMk/>
            <pc:sldMk cId="3578930788" sldId="270"/>
            <ac:picMk id="5" creationId="{28C03910-7DAB-5FF6-F96D-8A416A69DDBF}"/>
          </ac:picMkLst>
        </pc:picChg>
      </pc:sldChg>
      <pc:sldChg chg="modSp mod">
        <pc:chgData name="Bergin, Karen (VDACS)" userId="0d2c294f-9083-4990-b6b1-dcd85fe93777" providerId="ADAL" clId="{85B972FA-1FAE-4CFF-B43A-66836385F8A2}" dt="2025-04-25T20:19:09.270" v="523" actId="14100"/>
        <pc:sldMkLst>
          <pc:docMk/>
          <pc:sldMk cId="2206008184" sldId="271"/>
        </pc:sldMkLst>
        <pc:spChg chg="mod">
          <ac:chgData name="Bergin, Karen (VDACS)" userId="0d2c294f-9083-4990-b6b1-dcd85fe93777" providerId="ADAL" clId="{85B972FA-1FAE-4CFF-B43A-66836385F8A2}" dt="2025-04-25T20:18:35.453" v="518" actId="1076"/>
          <ac:spMkLst>
            <pc:docMk/>
            <pc:sldMk cId="2206008184" sldId="271"/>
            <ac:spMk id="2" creationId="{BD4262DA-5D7D-DF11-83A1-1C08C148A741}"/>
          </ac:spMkLst>
        </pc:spChg>
        <pc:spChg chg="mod">
          <ac:chgData name="Bergin, Karen (VDACS)" userId="0d2c294f-9083-4990-b6b1-dcd85fe93777" providerId="ADAL" clId="{85B972FA-1FAE-4CFF-B43A-66836385F8A2}" dt="2025-04-25T20:18:38.511" v="519" actId="14100"/>
          <ac:spMkLst>
            <pc:docMk/>
            <pc:sldMk cId="2206008184" sldId="271"/>
            <ac:spMk id="3" creationId="{2C5C9BCF-1D7D-8DA6-9D8F-5133F36DEFA4}"/>
          </ac:spMkLst>
        </pc:spChg>
        <pc:picChg chg="mod">
          <ac:chgData name="Bergin, Karen (VDACS)" userId="0d2c294f-9083-4990-b6b1-dcd85fe93777" providerId="ADAL" clId="{85B972FA-1FAE-4CFF-B43A-66836385F8A2}" dt="2025-04-25T20:19:09.270" v="523" actId="14100"/>
          <ac:picMkLst>
            <pc:docMk/>
            <pc:sldMk cId="2206008184" sldId="271"/>
            <ac:picMk id="4" creationId="{B1184A03-A47F-C99B-A0CA-5769EDD113E1}"/>
          </ac:picMkLst>
        </pc:picChg>
      </pc:sldChg>
      <pc:sldChg chg="modSp mod">
        <pc:chgData name="Bergin, Karen (VDACS)" userId="0d2c294f-9083-4990-b6b1-dcd85fe93777" providerId="ADAL" clId="{85B972FA-1FAE-4CFF-B43A-66836385F8A2}" dt="2025-04-25T17:33:21.621" v="128" actId="113"/>
        <pc:sldMkLst>
          <pc:docMk/>
          <pc:sldMk cId="360327140" sldId="273"/>
        </pc:sldMkLst>
        <pc:spChg chg="mod">
          <ac:chgData name="Bergin, Karen (VDACS)" userId="0d2c294f-9083-4990-b6b1-dcd85fe93777" providerId="ADAL" clId="{85B972FA-1FAE-4CFF-B43A-66836385F8A2}" dt="2025-04-25T17:33:21.621" v="128" actId="113"/>
          <ac:spMkLst>
            <pc:docMk/>
            <pc:sldMk cId="360327140" sldId="273"/>
            <ac:spMk id="2" creationId="{D7932F7B-BD79-C026-763C-11858BE23EC4}"/>
          </ac:spMkLst>
        </pc:spChg>
      </pc:sldChg>
      <pc:sldChg chg="modSp mod">
        <pc:chgData name="Bergin, Karen (VDACS)" userId="0d2c294f-9083-4990-b6b1-dcd85fe93777" providerId="ADAL" clId="{85B972FA-1FAE-4CFF-B43A-66836385F8A2}" dt="2025-04-25T20:32:41.733" v="572" actId="1076"/>
        <pc:sldMkLst>
          <pc:docMk/>
          <pc:sldMk cId="630587795" sldId="274"/>
        </pc:sldMkLst>
        <pc:spChg chg="mod">
          <ac:chgData name="Bergin, Karen (VDACS)" userId="0d2c294f-9083-4990-b6b1-dcd85fe93777" providerId="ADAL" clId="{85B972FA-1FAE-4CFF-B43A-66836385F8A2}" dt="2025-04-25T20:32:09.342" v="562" actId="14100"/>
          <ac:spMkLst>
            <pc:docMk/>
            <pc:sldMk cId="630587795" sldId="274"/>
            <ac:spMk id="2" creationId="{E89E8A11-3A32-D096-C66C-A92FC4CB96CA}"/>
          </ac:spMkLst>
        </pc:spChg>
        <pc:spChg chg="mod">
          <ac:chgData name="Bergin, Karen (VDACS)" userId="0d2c294f-9083-4990-b6b1-dcd85fe93777" providerId="ADAL" clId="{85B972FA-1FAE-4CFF-B43A-66836385F8A2}" dt="2025-04-25T20:32:34.822" v="570" actId="27636"/>
          <ac:spMkLst>
            <pc:docMk/>
            <pc:sldMk cId="630587795" sldId="274"/>
            <ac:spMk id="3" creationId="{5B5F230E-82E3-4376-017A-E4164D588EA6}"/>
          </ac:spMkLst>
        </pc:spChg>
        <pc:picChg chg="mod">
          <ac:chgData name="Bergin, Karen (VDACS)" userId="0d2c294f-9083-4990-b6b1-dcd85fe93777" providerId="ADAL" clId="{85B972FA-1FAE-4CFF-B43A-66836385F8A2}" dt="2025-04-25T20:32:41.733" v="572" actId="1076"/>
          <ac:picMkLst>
            <pc:docMk/>
            <pc:sldMk cId="630587795" sldId="274"/>
            <ac:picMk id="4" creationId="{6AD87023-EF9C-3529-4704-FBCB6783CCF5}"/>
          </ac:picMkLst>
        </pc:picChg>
      </pc:sldChg>
      <pc:sldChg chg="modSp mod">
        <pc:chgData name="Bergin, Karen (VDACS)" userId="0d2c294f-9083-4990-b6b1-dcd85fe93777" providerId="ADAL" clId="{85B972FA-1FAE-4CFF-B43A-66836385F8A2}" dt="2025-04-25T20:31:49.421" v="559"/>
        <pc:sldMkLst>
          <pc:docMk/>
          <pc:sldMk cId="2046684346" sldId="276"/>
        </pc:sldMkLst>
        <pc:spChg chg="mod">
          <ac:chgData name="Bergin, Karen (VDACS)" userId="0d2c294f-9083-4990-b6b1-dcd85fe93777" providerId="ADAL" clId="{85B972FA-1FAE-4CFF-B43A-66836385F8A2}" dt="2025-04-25T20:28:48.811" v="538" actId="1076"/>
          <ac:spMkLst>
            <pc:docMk/>
            <pc:sldMk cId="2046684346" sldId="276"/>
            <ac:spMk id="2" creationId="{1F0993D2-89DF-439B-EE6A-F8346B67FC01}"/>
          </ac:spMkLst>
        </pc:spChg>
        <pc:graphicFrameChg chg="mod">
          <ac:chgData name="Bergin, Karen (VDACS)" userId="0d2c294f-9083-4990-b6b1-dcd85fe93777" providerId="ADAL" clId="{85B972FA-1FAE-4CFF-B43A-66836385F8A2}" dt="2025-04-25T20:31:49.421" v="559"/>
          <ac:graphicFrameMkLst>
            <pc:docMk/>
            <pc:sldMk cId="2046684346" sldId="276"/>
            <ac:graphicFrameMk id="5" creationId="{2706D022-ADC6-240F-3A64-8EAB1902DF89}"/>
          </ac:graphicFrameMkLst>
        </pc:graphicFrameChg>
      </pc:sldChg>
      <pc:sldChg chg="modSp mod">
        <pc:chgData name="Bergin, Karen (VDACS)" userId="0d2c294f-9083-4990-b6b1-dcd85fe93777" providerId="ADAL" clId="{85B972FA-1FAE-4CFF-B43A-66836385F8A2}" dt="2025-04-25T20:33:36.108" v="583" actId="1076"/>
        <pc:sldMkLst>
          <pc:docMk/>
          <pc:sldMk cId="791749674" sldId="277"/>
        </pc:sldMkLst>
        <pc:spChg chg="mod">
          <ac:chgData name="Bergin, Karen (VDACS)" userId="0d2c294f-9083-4990-b6b1-dcd85fe93777" providerId="ADAL" clId="{85B972FA-1FAE-4CFF-B43A-66836385F8A2}" dt="2025-04-25T20:33:36.108" v="583" actId="1076"/>
          <ac:spMkLst>
            <pc:docMk/>
            <pc:sldMk cId="791749674" sldId="277"/>
            <ac:spMk id="2" creationId="{92CB7213-88FD-B470-A452-50C97B43F469}"/>
          </ac:spMkLst>
        </pc:spChg>
        <pc:spChg chg="mod">
          <ac:chgData name="Bergin, Karen (VDACS)" userId="0d2c294f-9083-4990-b6b1-dcd85fe93777" providerId="ADAL" clId="{85B972FA-1FAE-4CFF-B43A-66836385F8A2}" dt="2025-04-25T20:33:16.880" v="580" actId="14100"/>
          <ac:spMkLst>
            <pc:docMk/>
            <pc:sldMk cId="791749674" sldId="277"/>
            <ac:spMk id="3" creationId="{40A8EB71-2827-EFD8-8797-FA73B8E75855}"/>
          </ac:spMkLst>
        </pc:spChg>
      </pc:sldChg>
      <pc:sldChg chg="modSp mod">
        <pc:chgData name="Bergin, Karen (VDACS)" userId="0d2c294f-9083-4990-b6b1-dcd85fe93777" providerId="ADAL" clId="{85B972FA-1FAE-4CFF-B43A-66836385F8A2}" dt="2025-04-25T20:35:20.703" v="597" actId="14100"/>
        <pc:sldMkLst>
          <pc:docMk/>
          <pc:sldMk cId="4040448917" sldId="278"/>
        </pc:sldMkLst>
        <pc:spChg chg="mod">
          <ac:chgData name="Bergin, Karen (VDACS)" userId="0d2c294f-9083-4990-b6b1-dcd85fe93777" providerId="ADAL" clId="{85B972FA-1FAE-4CFF-B43A-66836385F8A2}" dt="2025-04-25T20:35:20.703" v="597" actId="14100"/>
          <ac:spMkLst>
            <pc:docMk/>
            <pc:sldMk cId="4040448917" sldId="278"/>
            <ac:spMk id="2" creationId="{ED1938CD-F42C-A15E-4E69-CAB9985B6123}"/>
          </ac:spMkLst>
        </pc:spChg>
        <pc:spChg chg="mod">
          <ac:chgData name="Bergin, Karen (VDACS)" userId="0d2c294f-9083-4990-b6b1-dcd85fe93777" providerId="ADAL" clId="{85B972FA-1FAE-4CFF-B43A-66836385F8A2}" dt="2025-04-25T20:35:01.477" v="595" actId="14100"/>
          <ac:spMkLst>
            <pc:docMk/>
            <pc:sldMk cId="4040448917" sldId="278"/>
            <ac:spMk id="3" creationId="{4084FC3D-76C9-1BDE-A91C-940CA6EE39AB}"/>
          </ac:spMkLst>
        </pc:spChg>
      </pc:sldChg>
      <pc:sldChg chg="modSp mod">
        <pc:chgData name="Bergin, Karen (VDACS)" userId="0d2c294f-9083-4990-b6b1-dcd85fe93777" providerId="ADAL" clId="{85B972FA-1FAE-4CFF-B43A-66836385F8A2}" dt="2025-04-25T20:37:32.083" v="627" actId="14100"/>
        <pc:sldMkLst>
          <pc:docMk/>
          <pc:sldMk cId="691372630" sldId="279"/>
        </pc:sldMkLst>
        <pc:spChg chg="mod">
          <ac:chgData name="Bergin, Karen (VDACS)" userId="0d2c294f-9083-4990-b6b1-dcd85fe93777" providerId="ADAL" clId="{85B972FA-1FAE-4CFF-B43A-66836385F8A2}" dt="2025-04-25T20:37:11.758" v="621" actId="14100"/>
          <ac:spMkLst>
            <pc:docMk/>
            <pc:sldMk cId="691372630" sldId="279"/>
            <ac:spMk id="2" creationId="{ADEB4B53-9DE7-B1A1-D0AF-928CD2C74330}"/>
          </ac:spMkLst>
        </pc:spChg>
        <pc:spChg chg="mod">
          <ac:chgData name="Bergin, Karen (VDACS)" userId="0d2c294f-9083-4990-b6b1-dcd85fe93777" providerId="ADAL" clId="{85B972FA-1FAE-4CFF-B43A-66836385F8A2}" dt="2025-04-25T20:37:32.083" v="627" actId="14100"/>
          <ac:spMkLst>
            <pc:docMk/>
            <pc:sldMk cId="691372630" sldId="279"/>
            <ac:spMk id="3" creationId="{E749B49B-4AB6-676D-269B-3DFB693CD8DB}"/>
          </ac:spMkLst>
        </pc:spChg>
        <pc:spChg chg="mod">
          <ac:chgData name="Bergin, Karen (VDACS)" userId="0d2c294f-9083-4990-b6b1-dcd85fe93777" providerId="ADAL" clId="{85B972FA-1FAE-4CFF-B43A-66836385F8A2}" dt="2025-04-25T20:36:49.262" v="615" actId="1076"/>
          <ac:spMkLst>
            <pc:docMk/>
            <pc:sldMk cId="691372630" sldId="279"/>
            <ac:spMk id="6" creationId="{5EAC37E1-302D-6FA3-63A8-8C1AA22E186B}"/>
          </ac:spMkLst>
        </pc:spChg>
        <pc:spChg chg="mod">
          <ac:chgData name="Bergin, Karen (VDACS)" userId="0d2c294f-9083-4990-b6b1-dcd85fe93777" providerId="ADAL" clId="{85B972FA-1FAE-4CFF-B43A-66836385F8A2}" dt="2025-04-25T20:36:29.303" v="611" actId="14100"/>
          <ac:spMkLst>
            <pc:docMk/>
            <pc:sldMk cId="691372630" sldId="279"/>
            <ac:spMk id="8" creationId="{6C162C8E-1515-DF75-E2D7-C7C893FA77C1}"/>
          </ac:spMkLst>
        </pc:spChg>
        <pc:picChg chg="mod">
          <ac:chgData name="Bergin, Karen (VDACS)" userId="0d2c294f-9083-4990-b6b1-dcd85fe93777" providerId="ADAL" clId="{85B972FA-1FAE-4CFF-B43A-66836385F8A2}" dt="2025-04-25T20:36:53.876" v="616" actId="1076"/>
          <ac:picMkLst>
            <pc:docMk/>
            <pc:sldMk cId="691372630" sldId="279"/>
            <ac:picMk id="4" creationId="{995765E4-6922-88E3-D95D-6776FEE78C2B}"/>
          </ac:picMkLst>
        </pc:picChg>
      </pc:sldChg>
      <pc:sldChg chg="modSp mod">
        <pc:chgData name="Bergin, Karen (VDACS)" userId="0d2c294f-9083-4990-b6b1-dcd85fe93777" providerId="ADAL" clId="{85B972FA-1FAE-4CFF-B43A-66836385F8A2}" dt="2025-04-25T20:38:35.408" v="641" actId="113"/>
        <pc:sldMkLst>
          <pc:docMk/>
          <pc:sldMk cId="2131233780" sldId="280"/>
        </pc:sldMkLst>
        <pc:spChg chg="mod">
          <ac:chgData name="Bergin, Karen (VDACS)" userId="0d2c294f-9083-4990-b6b1-dcd85fe93777" providerId="ADAL" clId="{85B972FA-1FAE-4CFF-B43A-66836385F8A2}" dt="2025-04-25T20:37:49.940" v="630" actId="14100"/>
          <ac:spMkLst>
            <pc:docMk/>
            <pc:sldMk cId="2131233780" sldId="280"/>
            <ac:spMk id="2" creationId="{D4DA7034-8EBD-7704-76C4-D62BE04C281B}"/>
          </ac:spMkLst>
        </pc:spChg>
        <pc:graphicFrameChg chg="mod">
          <ac:chgData name="Bergin, Karen (VDACS)" userId="0d2c294f-9083-4990-b6b1-dcd85fe93777" providerId="ADAL" clId="{85B972FA-1FAE-4CFF-B43A-66836385F8A2}" dt="2025-04-25T20:38:35.408" v="641" actId="113"/>
          <ac:graphicFrameMkLst>
            <pc:docMk/>
            <pc:sldMk cId="2131233780" sldId="280"/>
            <ac:graphicFrameMk id="5" creationId="{554E8A55-A883-9661-2DEC-E1F02507563E}"/>
          </ac:graphicFrameMkLst>
        </pc:graphicFrameChg>
      </pc:sldChg>
      <pc:sldChg chg="modSp mod">
        <pc:chgData name="Bergin, Karen (VDACS)" userId="0d2c294f-9083-4990-b6b1-dcd85fe93777" providerId="ADAL" clId="{85B972FA-1FAE-4CFF-B43A-66836385F8A2}" dt="2025-04-25T20:16:49.236" v="502" actId="14100"/>
        <pc:sldMkLst>
          <pc:docMk/>
          <pc:sldMk cId="2971417480" sldId="282"/>
        </pc:sldMkLst>
        <pc:spChg chg="mod">
          <ac:chgData name="Bergin, Karen (VDACS)" userId="0d2c294f-9083-4990-b6b1-dcd85fe93777" providerId="ADAL" clId="{85B972FA-1FAE-4CFF-B43A-66836385F8A2}" dt="2025-04-25T20:16:49.236" v="502" actId="14100"/>
          <ac:spMkLst>
            <pc:docMk/>
            <pc:sldMk cId="2971417480" sldId="282"/>
            <ac:spMk id="2" creationId="{8EB98B0B-375A-D739-1831-37C5993AD031}"/>
          </ac:spMkLst>
        </pc:spChg>
        <pc:spChg chg="mod">
          <ac:chgData name="Bergin, Karen (VDACS)" userId="0d2c294f-9083-4990-b6b1-dcd85fe93777" providerId="ADAL" clId="{85B972FA-1FAE-4CFF-B43A-66836385F8A2}" dt="2025-04-25T20:12:41.522" v="455" actId="1076"/>
          <ac:spMkLst>
            <pc:docMk/>
            <pc:sldMk cId="2971417480" sldId="282"/>
            <ac:spMk id="14" creationId="{176A475D-06E2-68A6-791C-3B224899BA1D}"/>
          </ac:spMkLst>
        </pc:spChg>
      </pc:sldChg>
      <pc:sldChg chg="modSp mod">
        <pc:chgData name="Bergin, Karen (VDACS)" userId="0d2c294f-9083-4990-b6b1-dcd85fe93777" providerId="ADAL" clId="{85B972FA-1FAE-4CFF-B43A-66836385F8A2}" dt="2025-04-25T20:39:24.533" v="650" actId="1076"/>
        <pc:sldMkLst>
          <pc:docMk/>
          <pc:sldMk cId="2425198664" sldId="283"/>
        </pc:sldMkLst>
        <pc:picChg chg="mod">
          <ac:chgData name="Bergin, Karen (VDACS)" userId="0d2c294f-9083-4990-b6b1-dcd85fe93777" providerId="ADAL" clId="{85B972FA-1FAE-4CFF-B43A-66836385F8A2}" dt="2025-04-25T20:39:24.533" v="650" actId="1076"/>
          <ac:picMkLst>
            <pc:docMk/>
            <pc:sldMk cId="2425198664" sldId="283"/>
            <ac:picMk id="8" creationId="{A5EE2552-A4B9-0BFF-D262-95072DEC3F49}"/>
          </ac:picMkLst>
        </pc:picChg>
      </pc:sldChg>
      <pc:sldChg chg="modSp mod">
        <pc:chgData name="Bergin, Karen (VDACS)" userId="0d2c294f-9083-4990-b6b1-dcd85fe93777" providerId="ADAL" clId="{85B972FA-1FAE-4CFF-B43A-66836385F8A2}" dt="2025-04-25T20:40:24.369" v="666" actId="1076"/>
        <pc:sldMkLst>
          <pc:docMk/>
          <pc:sldMk cId="1555267235" sldId="284"/>
        </pc:sldMkLst>
        <pc:spChg chg="mod">
          <ac:chgData name="Bergin, Karen (VDACS)" userId="0d2c294f-9083-4990-b6b1-dcd85fe93777" providerId="ADAL" clId="{85B972FA-1FAE-4CFF-B43A-66836385F8A2}" dt="2025-04-25T20:40:21.368" v="665" actId="1076"/>
          <ac:spMkLst>
            <pc:docMk/>
            <pc:sldMk cId="1555267235" sldId="284"/>
            <ac:spMk id="2" creationId="{93933906-2DDD-AACE-AF58-4FA0627D5D29}"/>
          </ac:spMkLst>
        </pc:spChg>
        <pc:spChg chg="mod">
          <ac:chgData name="Bergin, Karen (VDACS)" userId="0d2c294f-9083-4990-b6b1-dcd85fe93777" providerId="ADAL" clId="{85B972FA-1FAE-4CFF-B43A-66836385F8A2}" dt="2025-04-25T20:40:24.369" v="666" actId="1076"/>
          <ac:spMkLst>
            <pc:docMk/>
            <pc:sldMk cId="1555267235" sldId="284"/>
            <ac:spMk id="3" creationId="{6CBD39FF-9261-0164-75A4-AFB555E3E92F}"/>
          </ac:spMkLst>
        </pc:spChg>
        <pc:picChg chg="mod">
          <ac:chgData name="Bergin, Karen (VDACS)" userId="0d2c294f-9083-4990-b6b1-dcd85fe93777" providerId="ADAL" clId="{85B972FA-1FAE-4CFF-B43A-66836385F8A2}" dt="2025-04-25T20:40:14.398" v="664" actId="1076"/>
          <ac:picMkLst>
            <pc:docMk/>
            <pc:sldMk cId="1555267235" sldId="284"/>
            <ac:picMk id="4" creationId="{B2DE8CC2-7F0A-6DCB-B75E-045787154A6D}"/>
          </ac:picMkLst>
        </pc:picChg>
      </pc:sldChg>
      <pc:sldChg chg="modSp mod">
        <pc:chgData name="Bergin, Karen (VDACS)" userId="0d2c294f-9083-4990-b6b1-dcd85fe93777" providerId="ADAL" clId="{85B972FA-1FAE-4CFF-B43A-66836385F8A2}" dt="2025-04-25T20:45:17.829" v="723" actId="948"/>
        <pc:sldMkLst>
          <pc:docMk/>
          <pc:sldMk cId="1527543199" sldId="285"/>
        </pc:sldMkLst>
        <pc:spChg chg="mod">
          <ac:chgData name="Bergin, Karen (VDACS)" userId="0d2c294f-9083-4990-b6b1-dcd85fe93777" providerId="ADAL" clId="{85B972FA-1FAE-4CFF-B43A-66836385F8A2}" dt="2025-04-25T20:43:26.621" v="703" actId="255"/>
          <ac:spMkLst>
            <pc:docMk/>
            <pc:sldMk cId="1527543199" sldId="285"/>
            <ac:spMk id="2" creationId="{8C1AB2CC-74F2-6E1E-F6CF-4F1A2F3B10E8}"/>
          </ac:spMkLst>
        </pc:spChg>
        <pc:spChg chg="mod">
          <ac:chgData name="Bergin, Karen (VDACS)" userId="0d2c294f-9083-4990-b6b1-dcd85fe93777" providerId="ADAL" clId="{85B972FA-1FAE-4CFF-B43A-66836385F8A2}" dt="2025-04-25T20:45:17.829" v="723" actId="948"/>
          <ac:spMkLst>
            <pc:docMk/>
            <pc:sldMk cId="1527543199" sldId="285"/>
            <ac:spMk id="3" creationId="{AE861397-60B6-BF76-97D1-3EB4ECAEDD13}"/>
          </ac:spMkLst>
        </pc:spChg>
      </pc:sldChg>
      <pc:sldChg chg="modSp mod">
        <pc:chgData name="Bergin, Karen (VDACS)" userId="0d2c294f-9083-4990-b6b1-dcd85fe93777" providerId="ADAL" clId="{85B972FA-1FAE-4CFF-B43A-66836385F8A2}" dt="2025-04-25T20:46:51.729" v="729" actId="255"/>
        <pc:sldMkLst>
          <pc:docMk/>
          <pc:sldMk cId="3950293893" sldId="291"/>
        </pc:sldMkLst>
        <pc:spChg chg="mod">
          <ac:chgData name="Bergin, Karen (VDACS)" userId="0d2c294f-9083-4990-b6b1-dcd85fe93777" providerId="ADAL" clId="{85B972FA-1FAE-4CFF-B43A-66836385F8A2}" dt="2025-04-25T20:46:51.729" v="729" actId="255"/>
          <ac:spMkLst>
            <pc:docMk/>
            <pc:sldMk cId="3950293893" sldId="291"/>
            <ac:spMk id="2" creationId="{22155153-B43E-65ED-E6A0-DCBEF1AFA3EF}"/>
          </ac:spMkLst>
        </pc:spChg>
        <pc:spChg chg="mod">
          <ac:chgData name="Bergin, Karen (VDACS)" userId="0d2c294f-9083-4990-b6b1-dcd85fe93777" providerId="ADAL" clId="{85B972FA-1FAE-4CFF-B43A-66836385F8A2}" dt="2025-04-25T19:41:24.420" v="319" actId="14100"/>
          <ac:spMkLst>
            <pc:docMk/>
            <pc:sldMk cId="3950293893" sldId="291"/>
            <ac:spMk id="5" creationId="{0DB112AB-A645-4269-6F96-D6A57771C7B0}"/>
          </ac:spMkLst>
        </pc:spChg>
        <pc:spChg chg="mod">
          <ac:chgData name="Bergin, Karen (VDACS)" userId="0d2c294f-9083-4990-b6b1-dcd85fe93777" providerId="ADAL" clId="{85B972FA-1FAE-4CFF-B43A-66836385F8A2}" dt="2025-04-25T19:42:39.118" v="324" actId="1076"/>
          <ac:spMkLst>
            <pc:docMk/>
            <pc:sldMk cId="3950293893" sldId="291"/>
            <ac:spMk id="7" creationId="{13C79D37-D8C8-79A2-E761-30F45AED3847}"/>
          </ac:spMkLst>
        </pc:spChg>
        <pc:spChg chg="mod">
          <ac:chgData name="Bergin, Karen (VDACS)" userId="0d2c294f-9083-4990-b6b1-dcd85fe93777" providerId="ADAL" clId="{85B972FA-1FAE-4CFF-B43A-66836385F8A2}" dt="2025-04-25T19:43:23.489" v="331" actId="1076"/>
          <ac:spMkLst>
            <pc:docMk/>
            <pc:sldMk cId="3950293893" sldId="291"/>
            <ac:spMk id="8" creationId="{D033A410-ADD3-A43F-BD0A-E054E4D1FC8F}"/>
          </ac:spMkLst>
        </pc:spChg>
        <pc:spChg chg="mod">
          <ac:chgData name="Bergin, Karen (VDACS)" userId="0d2c294f-9083-4990-b6b1-dcd85fe93777" providerId="ADAL" clId="{85B972FA-1FAE-4CFF-B43A-66836385F8A2}" dt="2025-04-25T19:43:40.063" v="332" actId="20577"/>
          <ac:spMkLst>
            <pc:docMk/>
            <pc:sldMk cId="3950293893" sldId="291"/>
            <ac:spMk id="9" creationId="{DBE7BFA5-0A48-D407-0155-6CD05FFD920B}"/>
          </ac:spMkLst>
        </pc:spChg>
        <pc:picChg chg="mod">
          <ac:chgData name="Bergin, Karen (VDACS)" userId="0d2c294f-9083-4990-b6b1-dcd85fe93777" providerId="ADAL" clId="{85B972FA-1FAE-4CFF-B43A-66836385F8A2}" dt="2025-04-25T19:42:23.063" v="320" actId="1076"/>
          <ac:picMkLst>
            <pc:docMk/>
            <pc:sldMk cId="3950293893" sldId="291"/>
            <ac:picMk id="3" creationId="{3F93A5D0-223E-A23D-A451-A001B0C42789}"/>
          </ac:picMkLst>
        </pc:picChg>
      </pc:sldChg>
      <pc:sldChg chg="modSp mod">
        <pc:chgData name="Bergin, Karen (VDACS)" userId="0d2c294f-9083-4990-b6b1-dcd85fe93777" providerId="ADAL" clId="{85B972FA-1FAE-4CFF-B43A-66836385F8A2}" dt="2025-04-25T20:46:29.716" v="727" actId="255"/>
        <pc:sldMkLst>
          <pc:docMk/>
          <pc:sldMk cId="3971918361" sldId="333"/>
        </pc:sldMkLst>
        <pc:spChg chg="mod">
          <ac:chgData name="Bergin, Karen (VDACS)" userId="0d2c294f-9083-4990-b6b1-dcd85fe93777" providerId="ADAL" clId="{85B972FA-1FAE-4CFF-B43A-66836385F8A2}" dt="2025-04-25T20:46:29.716" v="727" actId="255"/>
          <ac:spMkLst>
            <pc:docMk/>
            <pc:sldMk cId="3971918361" sldId="333"/>
            <ac:spMk id="2" creationId="{9258646D-FB68-DB78-3BBB-65409D350C47}"/>
          </ac:spMkLst>
        </pc:spChg>
        <pc:spChg chg="mod">
          <ac:chgData name="Bergin, Karen (VDACS)" userId="0d2c294f-9083-4990-b6b1-dcd85fe93777" providerId="ADAL" clId="{85B972FA-1FAE-4CFF-B43A-66836385F8A2}" dt="2025-04-25T19:28:23.639" v="191" actId="27636"/>
          <ac:spMkLst>
            <pc:docMk/>
            <pc:sldMk cId="3971918361" sldId="333"/>
            <ac:spMk id="3" creationId="{8103C335-2D43-A056-FDBA-C17BFD1095BB}"/>
          </ac:spMkLst>
        </pc:spChg>
      </pc:sldChg>
      <pc:sldChg chg="modSp mod">
        <pc:chgData name="Bergin, Karen (VDACS)" userId="0d2c294f-9083-4990-b6b1-dcd85fe93777" providerId="ADAL" clId="{85B972FA-1FAE-4CFF-B43A-66836385F8A2}" dt="2025-04-25T19:29:21.350" v="201" actId="14100"/>
        <pc:sldMkLst>
          <pc:docMk/>
          <pc:sldMk cId="3766860637" sldId="334"/>
        </pc:sldMkLst>
        <pc:spChg chg="mod">
          <ac:chgData name="Bergin, Karen (VDACS)" userId="0d2c294f-9083-4990-b6b1-dcd85fe93777" providerId="ADAL" clId="{85B972FA-1FAE-4CFF-B43A-66836385F8A2}" dt="2025-04-25T19:29:12.194" v="199" actId="1076"/>
          <ac:spMkLst>
            <pc:docMk/>
            <pc:sldMk cId="3766860637" sldId="334"/>
            <ac:spMk id="2" creationId="{C5C94BAF-4CB6-D4F4-99D0-2D33A2E1AD48}"/>
          </ac:spMkLst>
        </pc:spChg>
        <pc:graphicFrameChg chg="mod">
          <ac:chgData name="Bergin, Karen (VDACS)" userId="0d2c294f-9083-4990-b6b1-dcd85fe93777" providerId="ADAL" clId="{85B972FA-1FAE-4CFF-B43A-66836385F8A2}" dt="2025-04-25T19:29:21.350" v="201" actId="14100"/>
          <ac:graphicFrameMkLst>
            <pc:docMk/>
            <pc:sldMk cId="3766860637" sldId="334"/>
            <ac:graphicFrameMk id="5" creationId="{16945D97-F798-2F14-A949-AB1E9BA6C490}"/>
          </ac:graphicFrameMkLst>
        </pc:graphicFrameChg>
      </pc:sldChg>
      <pc:sldChg chg="modSp mod">
        <pc:chgData name="Bergin, Karen (VDACS)" userId="0d2c294f-9083-4990-b6b1-dcd85fe93777" providerId="ADAL" clId="{85B972FA-1FAE-4CFF-B43A-66836385F8A2}" dt="2025-04-25T19:40:41.443" v="312" actId="1076"/>
        <pc:sldMkLst>
          <pc:docMk/>
          <pc:sldMk cId="3416383792" sldId="335"/>
        </pc:sldMkLst>
        <pc:spChg chg="mod">
          <ac:chgData name="Bergin, Karen (VDACS)" userId="0d2c294f-9083-4990-b6b1-dcd85fe93777" providerId="ADAL" clId="{85B972FA-1FAE-4CFF-B43A-66836385F8A2}" dt="2025-04-25T19:35:45.733" v="263" actId="113"/>
          <ac:spMkLst>
            <pc:docMk/>
            <pc:sldMk cId="3416383792" sldId="335"/>
            <ac:spMk id="2" creationId="{C3DF1E21-0F95-2599-B7F8-C301C7161136}"/>
          </ac:spMkLst>
        </pc:spChg>
        <pc:spChg chg="mod">
          <ac:chgData name="Bergin, Karen (VDACS)" userId="0d2c294f-9083-4990-b6b1-dcd85fe93777" providerId="ADAL" clId="{85B972FA-1FAE-4CFF-B43A-66836385F8A2}" dt="2025-04-25T19:36:45.016" v="270" actId="255"/>
          <ac:spMkLst>
            <pc:docMk/>
            <pc:sldMk cId="3416383792" sldId="335"/>
            <ac:spMk id="17" creationId="{893A3F37-7A2A-DEC8-B424-A92AEA954BFD}"/>
          </ac:spMkLst>
        </pc:spChg>
        <pc:spChg chg="mod">
          <ac:chgData name="Bergin, Karen (VDACS)" userId="0d2c294f-9083-4990-b6b1-dcd85fe93777" providerId="ADAL" clId="{85B972FA-1FAE-4CFF-B43A-66836385F8A2}" dt="2025-04-25T19:36:12.051" v="266" actId="255"/>
          <ac:spMkLst>
            <pc:docMk/>
            <pc:sldMk cId="3416383792" sldId="335"/>
            <ac:spMk id="19" creationId="{F0EEAE0D-A17E-7EED-F8F7-620EA00F744F}"/>
          </ac:spMkLst>
        </pc:spChg>
        <pc:grpChg chg="mod">
          <ac:chgData name="Bergin, Karen (VDACS)" userId="0d2c294f-9083-4990-b6b1-dcd85fe93777" providerId="ADAL" clId="{85B972FA-1FAE-4CFF-B43A-66836385F8A2}" dt="2025-04-25T19:40:41.443" v="312" actId="1076"/>
          <ac:grpSpMkLst>
            <pc:docMk/>
            <pc:sldMk cId="3416383792" sldId="335"/>
            <ac:grpSpMk id="22" creationId="{4C9C2D0C-09ED-4BBA-F2E0-5D5A59A26275}"/>
          </ac:grpSpMkLst>
        </pc:grpChg>
        <pc:graphicFrameChg chg="mod">
          <ac:chgData name="Bergin, Karen (VDACS)" userId="0d2c294f-9083-4990-b6b1-dcd85fe93777" providerId="ADAL" clId="{85B972FA-1FAE-4CFF-B43A-66836385F8A2}" dt="2025-04-25T19:40:19.008" v="311"/>
          <ac:graphicFrameMkLst>
            <pc:docMk/>
            <pc:sldMk cId="3416383792" sldId="335"/>
            <ac:graphicFrameMk id="5" creationId="{07AFDC3A-46BA-4A23-BC89-8D4A1D5109B6}"/>
          </ac:graphicFrameMkLst>
        </pc:graphicFrameChg>
      </pc:sldChg>
      <pc:sldChg chg="modSp mod">
        <pc:chgData name="Bergin, Karen (VDACS)" userId="0d2c294f-9083-4990-b6b1-dcd85fe93777" providerId="ADAL" clId="{85B972FA-1FAE-4CFF-B43A-66836385F8A2}" dt="2025-04-25T19:27:08.949" v="176" actId="20577"/>
        <pc:sldMkLst>
          <pc:docMk/>
          <pc:sldMk cId="1192549282" sldId="336"/>
        </pc:sldMkLst>
        <pc:spChg chg="mod">
          <ac:chgData name="Bergin, Karen (VDACS)" userId="0d2c294f-9083-4990-b6b1-dcd85fe93777" providerId="ADAL" clId="{85B972FA-1FAE-4CFF-B43A-66836385F8A2}" dt="2025-04-25T19:26:07.193" v="152" actId="113"/>
          <ac:spMkLst>
            <pc:docMk/>
            <pc:sldMk cId="1192549282" sldId="336"/>
            <ac:spMk id="2" creationId="{187264FE-CBBE-F795-F724-D0A2C40CBC20}"/>
          </ac:spMkLst>
        </pc:spChg>
        <pc:spChg chg="mod">
          <ac:chgData name="Bergin, Karen (VDACS)" userId="0d2c294f-9083-4990-b6b1-dcd85fe93777" providerId="ADAL" clId="{85B972FA-1FAE-4CFF-B43A-66836385F8A2}" dt="2025-04-25T19:27:08.949" v="176" actId="20577"/>
          <ac:spMkLst>
            <pc:docMk/>
            <pc:sldMk cId="1192549282" sldId="336"/>
            <ac:spMk id="3" creationId="{BF4FBA62-88C4-6548-C6C4-8B0CB675E5FD}"/>
          </ac:spMkLst>
        </pc:spChg>
      </pc:sldChg>
      <pc:sldChg chg="modSp mod">
        <pc:chgData name="Bergin, Karen (VDACS)" userId="0d2c294f-9083-4990-b6b1-dcd85fe93777" providerId="ADAL" clId="{85B972FA-1FAE-4CFF-B43A-66836385F8A2}" dt="2025-04-25T20:19:23.725" v="524" actId="113"/>
        <pc:sldMkLst>
          <pc:docMk/>
          <pc:sldMk cId="893808657" sldId="338"/>
        </pc:sldMkLst>
        <pc:spChg chg="mod">
          <ac:chgData name="Bergin, Karen (VDACS)" userId="0d2c294f-9083-4990-b6b1-dcd85fe93777" providerId="ADAL" clId="{85B972FA-1FAE-4CFF-B43A-66836385F8A2}" dt="2025-04-25T20:19:23.725" v="524" actId="113"/>
          <ac:spMkLst>
            <pc:docMk/>
            <pc:sldMk cId="893808657" sldId="338"/>
            <ac:spMk id="2" creationId="{D2C50C0A-3A6B-EB05-7981-6C35E3C8ABF8}"/>
          </ac:spMkLst>
        </pc:spChg>
      </pc:sldChg>
      <pc:sldChg chg="modSp mod">
        <pc:chgData name="Bergin, Karen (VDACS)" userId="0d2c294f-9083-4990-b6b1-dcd85fe93777" providerId="ADAL" clId="{85B972FA-1FAE-4CFF-B43A-66836385F8A2}" dt="2025-04-25T19:46:51.061" v="368" actId="255"/>
        <pc:sldMkLst>
          <pc:docMk/>
          <pc:sldMk cId="4241104909" sldId="339"/>
        </pc:sldMkLst>
        <pc:spChg chg="mod">
          <ac:chgData name="Bergin, Karen (VDACS)" userId="0d2c294f-9083-4990-b6b1-dcd85fe93777" providerId="ADAL" clId="{85B972FA-1FAE-4CFF-B43A-66836385F8A2}" dt="2025-04-25T19:45:44.622" v="358" actId="1076"/>
          <ac:spMkLst>
            <pc:docMk/>
            <pc:sldMk cId="4241104909" sldId="339"/>
            <ac:spMk id="2" creationId="{3FD1A5AB-3A32-E9B8-88EC-9103F97393AD}"/>
          </ac:spMkLst>
        </pc:spChg>
        <pc:graphicFrameChg chg="mod">
          <ac:chgData name="Bergin, Karen (VDACS)" userId="0d2c294f-9083-4990-b6b1-dcd85fe93777" providerId="ADAL" clId="{85B972FA-1FAE-4CFF-B43A-66836385F8A2}" dt="2025-04-25T19:46:51.061" v="368" actId="255"/>
          <ac:graphicFrameMkLst>
            <pc:docMk/>
            <pc:sldMk cId="4241104909" sldId="339"/>
            <ac:graphicFrameMk id="5" creationId="{1206B079-B35E-5EF9-0872-CC1459F2704F}"/>
          </ac:graphicFrameMkLst>
        </pc:graphicFrameChg>
      </pc:sldChg>
      <pc:sldChg chg="modSp mod">
        <pc:chgData name="Bergin, Karen (VDACS)" userId="0d2c294f-9083-4990-b6b1-dcd85fe93777" providerId="ADAL" clId="{85B972FA-1FAE-4CFF-B43A-66836385F8A2}" dt="2025-04-25T19:48:14.211" v="378" actId="14100"/>
        <pc:sldMkLst>
          <pc:docMk/>
          <pc:sldMk cId="4103920291" sldId="340"/>
        </pc:sldMkLst>
        <pc:spChg chg="mod">
          <ac:chgData name="Bergin, Karen (VDACS)" userId="0d2c294f-9083-4990-b6b1-dcd85fe93777" providerId="ADAL" clId="{85B972FA-1FAE-4CFF-B43A-66836385F8A2}" dt="2025-04-25T19:47:58.414" v="373" actId="1076"/>
          <ac:spMkLst>
            <pc:docMk/>
            <pc:sldMk cId="4103920291" sldId="340"/>
            <ac:spMk id="2" creationId="{904AF393-C8C7-330B-376D-18A2B0B010CA}"/>
          </ac:spMkLst>
        </pc:spChg>
        <pc:spChg chg="mod">
          <ac:chgData name="Bergin, Karen (VDACS)" userId="0d2c294f-9083-4990-b6b1-dcd85fe93777" providerId="ADAL" clId="{85B972FA-1FAE-4CFF-B43A-66836385F8A2}" dt="2025-04-25T19:48:14.211" v="378" actId="14100"/>
          <ac:spMkLst>
            <pc:docMk/>
            <pc:sldMk cId="4103920291" sldId="340"/>
            <ac:spMk id="3" creationId="{2BF44932-4BA3-C7F7-CEA0-0D8B9937E521}"/>
          </ac:spMkLst>
        </pc:spChg>
      </pc:sldChg>
      <pc:sldChg chg="modSp mod">
        <pc:chgData name="Bergin, Karen (VDACS)" userId="0d2c294f-9083-4990-b6b1-dcd85fe93777" providerId="ADAL" clId="{85B972FA-1FAE-4CFF-B43A-66836385F8A2}" dt="2025-04-25T19:45:28.494" v="355" actId="1076"/>
        <pc:sldMkLst>
          <pc:docMk/>
          <pc:sldMk cId="865640725" sldId="341"/>
        </pc:sldMkLst>
        <pc:spChg chg="mod">
          <ac:chgData name="Bergin, Karen (VDACS)" userId="0d2c294f-9083-4990-b6b1-dcd85fe93777" providerId="ADAL" clId="{85B972FA-1FAE-4CFF-B43A-66836385F8A2}" dt="2025-04-25T19:44:07.404" v="335" actId="1076"/>
          <ac:spMkLst>
            <pc:docMk/>
            <pc:sldMk cId="865640725" sldId="341"/>
            <ac:spMk id="2" creationId="{972E2563-FC41-C1C8-8A13-F9CD16BCA2FD}"/>
          </ac:spMkLst>
        </pc:spChg>
        <pc:spChg chg="mod">
          <ac:chgData name="Bergin, Karen (VDACS)" userId="0d2c294f-9083-4990-b6b1-dcd85fe93777" providerId="ADAL" clId="{85B972FA-1FAE-4CFF-B43A-66836385F8A2}" dt="2025-04-25T19:44:41.416" v="346" actId="6549"/>
          <ac:spMkLst>
            <pc:docMk/>
            <pc:sldMk cId="865640725" sldId="341"/>
            <ac:spMk id="3" creationId="{37F45A1A-47E3-10D4-B477-BDA005793793}"/>
          </ac:spMkLst>
        </pc:spChg>
        <pc:spChg chg="mod">
          <ac:chgData name="Bergin, Karen (VDACS)" userId="0d2c294f-9083-4990-b6b1-dcd85fe93777" providerId="ADAL" clId="{85B972FA-1FAE-4CFF-B43A-66836385F8A2}" dt="2025-04-25T19:45:08.827" v="351" actId="14100"/>
          <ac:spMkLst>
            <pc:docMk/>
            <pc:sldMk cId="865640725" sldId="341"/>
            <ac:spMk id="5" creationId="{60E15073-F8BA-DC80-89CA-667E4564047A}"/>
          </ac:spMkLst>
        </pc:spChg>
        <pc:spChg chg="mod">
          <ac:chgData name="Bergin, Karen (VDACS)" userId="0d2c294f-9083-4990-b6b1-dcd85fe93777" providerId="ADAL" clId="{85B972FA-1FAE-4CFF-B43A-66836385F8A2}" dt="2025-04-25T19:45:20.873" v="353" actId="1076"/>
          <ac:spMkLst>
            <pc:docMk/>
            <pc:sldMk cId="865640725" sldId="341"/>
            <ac:spMk id="7" creationId="{FEC57D10-6D73-0476-5C7D-31DEAEABE7B7}"/>
          </ac:spMkLst>
        </pc:spChg>
        <pc:spChg chg="mod">
          <ac:chgData name="Bergin, Karen (VDACS)" userId="0d2c294f-9083-4990-b6b1-dcd85fe93777" providerId="ADAL" clId="{85B972FA-1FAE-4CFF-B43A-66836385F8A2}" dt="2025-04-25T19:44:56.115" v="349" actId="14100"/>
          <ac:spMkLst>
            <pc:docMk/>
            <pc:sldMk cId="865640725" sldId="341"/>
            <ac:spMk id="8" creationId="{70765211-1C2A-FB78-C7D6-026E5AE5F301}"/>
          </ac:spMkLst>
        </pc:spChg>
        <pc:picChg chg="mod">
          <ac:chgData name="Bergin, Karen (VDACS)" userId="0d2c294f-9083-4990-b6b1-dcd85fe93777" providerId="ADAL" clId="{85B972FA-1FAE-4CFF-B43A-66836385F8A2}" dt="2025-04-25T19:45:23.450" v="354" actId="1076"/>
          <ac:picMkLst>
            <pc:docMk/>
            <pc:sldMk cId="865640725" sldId="341"/>
            <ac:picMk id="4" creationId="{5B0025AD-EA41-6A98-B945-9AC83A5DF9A9}"/>
          </ac:picMkLst>
        </pc:picChg>
        <pc:picChg chg="mod">
          <ac:chgData name="Bergin, Karen (VDACS)" userId="0d2c294f-9083-4990-b6b1-dcd85fe93777" providerId="ADAL" clId="{85B972FA-1FAE-4CFF-B43A-66836385F8A2}" dt="2025-04-25T19:45:28.494" v="355" actId="1076"/>
          <ac:picMkLst>
            <pc:docMk/>
            <pc:sldMk cId="865640725" sldId="341"/>
            <ac:picMk id="6" creationId="{8EAF933D-0E80-A182-5E70-B91ABD7CCEE0}"/>
          </ac:picMkLst>
        </pc:picChg>
      </pc:sldChg>
      <pc:sldChg chg="modSp mod">
        <pc:chgData name="Bergin, Karen (VDACS)" userId="0d2c294f-9083-4990-b6b1-dcd85fe93777" providerId="ADAL" clId="{85B972FA-1FAE-4CFF-B43A-66836385F8A2}" dt="2025-04-25T17:20:57.499" v="24" actId="255"/>
        <pc:sldMkLst>
          <pc:docMk/>
          <pc:sldMk cId="1846345096" sldId="342"/>
        </pc:sldMkLst>
        <pc:spChg chg="mod">
          <ac:chgData name="Bergin, Karen (VDACS)" userId="0d2c294f-9083-4990-b6b1-dcd85fe93777" providerId="ADAL" clId="{85B972FA-1FAE-4CFF-B43A-66836385F8A2}" dt="2025-04-25T17:20:57.499" v="24" actId="255"/>
          <ac:spMkLst>
            <pc:docMk/>
            <pc:sldMk cId="1846345096" sldId="342"/>
            <ac:spMk id="2" creationId="{A6066C24-F686-78FA-A1A9-58E0BCEB3DE6}"/>
          </ac:spMkLst>
        </pc:spChg>
        <pc:spChg chg="mod">
          <ac:chgData name="Bergin, Karen (VDACS)" userId="0d2c294f-9083-4990-b6b1-dcd85fe93777" providerId="ADAL" clId="{85B972FA-1FAE-4CFF-B43A-66836385F8A2}" dt="2025-04-25T17:19:35.796" v="20" actId="6549"/>
          <ac:spMkLst>
            <pc:docMk/>
            <pc:sldMk cId="1846345096" sldId="342"/>
            <ac:spMk id="3" creationId="{C6A60F4F-AC92-7E89-5C18-4962C4A72088}"/>
          </ac:spMkLst>
        </pc:spChg>
      </pc:sldChg>
      <pc:sldChg chg="modSp mod">
        <pc:chgData name="Bergin, Karen (VDACS)" userId="0d2c294f-9083-4990-b6b1-dcd85fe93777" providerId="ADAL" clId="{85B972FA-1FAE-4CFF-B43A-66836385F8A2}" dt="2025-04-25T20:39:44.188" v="656" actId="14100"/>
        <pc:sldMkLst>
          <pc:docMk/>
          <pc:sldMk cId="189092151" sldId="343"/>
        </pc:sldMkLst>
        <pc:spChg chg="mod">
          <ac:chgData name="Bergin, Karen (VDACS)" userId="0d2c294f-9083-4990-b6b1-dcd85fe93777" providerId="ADAL" clId="{85B972FA-1FAE-4CFF-B43A-66836385F8A2}" dt="2025-04-25T20:38:58.632" v="645" actId="14100"/>
          <ac:spMkLst>
            <pc:docMk/>
            <pc:sldMk cId="189092151" sldId="343"/>
            <ac:spMk id="2" creationId="{D4324F5A-2DE6-7A5D-60A7-FF890BB8380A}"/>
          </ac:spMkLst>
        </pc:spChg>
        <pc:picChg chg="mod">
          <ac:chgData name="Bergin, Karen (VDACS)" userId="0d2c294f-9083-4990-b6b1-dcd85fe93777" providerId="ADAL" clId="{85B972FA-1FAE-4CFF-B43A-66836385F8A2}" dt="2025-04-25T20:39:44.188" v="656" actId="14100"/>
          <ac:picMkLst>
            <pc:docMk/>
            <pc:sldMk cId="189092151" sldId="343"/>
            <ac:picMk id="5" creationId="{403E3E97-06DF-78CD-DDE4-418CA7A0782B}"/>
          </ac:picMkLst>
        </pc:picChg>
      </pc:sldChg>
      <pc:sldChg chg="modSp mod">
        <pc:chgData name="Bergin, Karen (VDACS)" userId="0d2c294f-9083-4990-b6b1-dcd85fe93777" providerId="ADAL" clId="{85B972FA-1FAE-4CFF-B43A-66836385F8A2}" dt="2025-04-25T20:46:36.265" v="728" actId="113"/>
        <pc:sldMkLst>
          <pc:docMk/>
          <pc:sldMk cId="844069460" sldId="344"/>
        </pc:sldMkLst>
        <pc:spChg chg="mod">
          <ac:chgData name="Bergin, Karen (VDACS)" userId="0d2c294f-9083-4990-b6b1-dcd85fe93777" providerId="ADAL" clId="{85B972FA-1FAE-4CFF-B43A-66836385F8A2}" dt="2025-04-25T20:46:36.265" v="728" actId="113"/>
          <ac:spMkLst>
            <pc:docMk/>
            <pc:sldMk cId="844069460" sldId="344"/>
            <ac:spMk id="2" creationId="{D1E05760-1D99-7718-E0B2-E8E709974F1D}"/>
          </ac:spMkLst>
        </pc:spChg>
        <pc:spChg chg="mod">
          <ac:chgData name="Bergin, Karen (VDACS)" userId="0d2c294f-9083-4990-b6b1-dcd85fe93777" providerId="ADAL" clId="{85B972FA-1FAE-4CFF-B43A-66836385F8A2}" dt="2025-04-25T19:32:28.267" v="234" actId="1076"/>
          <ac:spMkLst>
            <pc:docMk/>
            <pc:sldMk cId="844069460" sldId="344"/>
            <ac:spMk id="4" creationId="{8AAF6277-69B3-62F8-94BE-38B1C660E18F}"/>
          </ac:spMkLst>
        </pc:spChg>
        <pc:spChg chg="mod">
          <ac:chgData name="Bergin, Karen (VDACS)" userId="0d2c294f-9083-4990-b6b1-dcd85fe93777" providerId="ADAL" clId="{85B972FA-1FAE-4CFF-B43A-66836385F8A2}" dt="2025-04-25T19:32:56.966" v="243" actId="14100"/>
          <ac:spMkLst>
            <pc:docMk/>
            <pc:sldMk cId="844069460" sldId="344"/>
            <ac:spMk id="6" creationId="{EF588BF1-476D-14B4-679D-C5A91D0A730C}"/>
          </ac:spMkLst>
        </pc:spChg>
        <pc:spChg chg="mod">
          <ac:chgData name="Bergin, Karen (VDACS)" userId="0d2c294f-9083-4990-b6b1-dcd85fe93777" providerId="ADAL" clId="{85B972FA-1FAE-4CFF-B43A-66836385F8A2}" dt="2025-04-25T19:32:34.149" v="236" actId="1076"/>
          <ac:spMkLst>
            <pc:docMk/>
            <pc:sldMk cId="844069460" sldId="344"/>
            <ac:spMk id="7" creationId="{E22F0297-D9B8-CC01-1695-656AE1EA158D}"/>
          </ac:spMkLst>
        </pc:spChg>
        <pc:spChg chg="mod">
          <ac:chgData name="Bergin, Karen (VDACS)" userId="0d2c294f-9083-4990-b6b1-dcd85fe93777" providerId="ADAL" clId="{85B972FA-1FAE-4CFF-B43A-66836385F8A2}" dt="2025-04-25T19:33:04.435" v="245" actId="14100"/>
          <ac:spMkLst>
            <pc:docMk/>
            <pc:sldMk cId="844069460" sldId="344"/>
            <ac:spMk id="10" creationId="{F2036EDE-A9D7-D3B0-66FD-035BB7015A17}"/>
          </ac:spMkLst>
        </pc:spChg>
        <pc:spChg chg="mod">
          <ac:chgData name="Bergin, Karen (VDACS)" userId="0d2c294f-9083-4990-b6b1-dcd85fe93777" providerId="ADAL" clId="{85B972FA-1FAE-4CFF-B43A-66836385F8A2}" dt="2025-04-25T19:32:36.754" v="237" actId="1076"/>
          <ac:spMkLst>
            <pc:docMk/>
            <pc:sldMk cId="844069460" sldId="344"/>
            <ac:spMk id="13" creationId="{23EF22FF-AC89-05F8-E20A-2B7D97580FAE}"/>
          </ac:spMkLst>
        </pc:spChg>
        <pc:graphicFrameChg chg="mod">
          <ac:chgData name="Bergin, Karen (VDACS)" userId="0d2c294f-9083-4990-b6b1-dcd85fe93777" providerId="ADAL" clId="{85B972FA-1FAE-4CFF-B43A-66836385F8A2}" dt="2025-04-25T19:34:39.017" v="261" actId="14100"/>
          <ac:graphicFrameMkLst>
            <pc:docMk/>
            <pc:sldMk cId="844069460" sldId="344"/>
            <ac:graphicFrameMk id="5" creationId="{DACD9D19-79F0-C65E-E0BB-FDA91CE8ADC0}"/>
          </ac:graphicFrameMkLst>
        </pc:graphicFrameChg>
        <pc:picChg chg="mod">
          <ac:chgData name="Bergin, Karen (VDACS)" userId="0d2c294f-9083-4990-b6b1-dcd85fe93777" providerId="ADAL" clId="{85B972FA-1FAE-4CFF-B43A-66836385F8A2}" dt="2025-04-25T19:32:30.674" v="235" actId="1076"/>
          <ac:picMkLst>
            <pc:docMk/>
            <pc:sldMk cId="844069460" sldId="344"/>
            <ac:picMk id="3" creationId="{20A554B0-250F-50F9-1074-E79937141570}"/>
          </ac:picMkLst>
        </pc:picChg>
        <pc:picChg chg="mod">
          <ac:chgData name="Bergin, Karen (VDACS)" userId="0d2c294f-9083-4990-b6b1-dcd85fe93777" providerId="ADAL" clId="{85B972FA-1FAE-4CFF-B43A-66836385F8A2}" dt="2025-04-25T19:32:39.543" v="239" actId="1076"/>
          <ac:picMkLst>
            <pc:docMk/>
            <pc:sldMk cId="844069460" sldId="344"/>
            <ac:picMk id="1026" creationId="{977B3A06-B92E-D183-60EC-8FD93B0ADE6F}"/>
          </ac:picMkLst>
        </pc:picChg>
      </pc:sldChg>
      <pc:sldChg chg="modSp mod">
        <pc:chgData name="Bergin, Karen (VDACS)" userId="0d2c294f-9083-4990-b6b1-dcd85fe93777" providerId="ADAL" clId="{85B972FA-1FAE-4CFF-B43A-66836385F8A2}" dt="2025-04-25T20:41:25.994" v="679" actId="14100"/>
        <pc:sldMkLst>
          <pc:docMk/>
          <pc:sldMk cId="1788858419" sldId="346"/>
        </pc:sldMkLst>
        <pc:spChg chg="mod">
          <ac:chgData name="Bergin, Karen (VDACS)" userId="0d2c294f-9083-4990-b6b1-dcd85fe93777" providerId="ADAL" clId="{85B972FA-1FAE-4CFF-B43A-66836385F8A2}" dt="2025-04-25T20:41:25.994" v="679" actId="14100"/>
          <ac:spMkLst>
            <pc:docMk/>
            <pc:sldMk cId="1788858419" sldId="346"/>
            <ac:spMk id="7" creationId="{87548D8A-A571-1F56-3C33-F26A1EA07D69}"/>
          </ac:spMkLst>
        </pc:spChg>
        <pc:spChg chg="mod">
          <ac:chgData name="Bergin, Karen (VDACS)" userId="0d2c294f-9083-4990-b6b1-dcd85fe93777" providerId="ADAL" clId="{85B972FA-1FAE-4CFF-B43A-66836385F8A2}" dt="2025-04-25T20:41:13.575" v="677" actId="14100"/>
          <ac:spMkLst>
            <pc:docMk/>
            <pc:sldMk cId="1788858419" sldId="346"/>
            <ac:spMk id="12" creationId="{4E1A35BA-4F93-7902-BA5B-021ADD615F73}"/>
          </ac:spMkLst>
        </pc:spChg>
        <pc:picChg chg="mod">
          <ac:chgData name="Bergin, Karen (VDACS)" userId="0d2c294f-9083-4990-b6b1-dcd85fe93777" providerId="ADAL" clId="{85B972FA-1FAE-4CFF-B43A-66836385F8A2}" dt="2025-04-25T20:40:50.005" v="673" actId="14100"/>
          <ac:picMkLst>
            <pc:docMk/>
            <pc:sldMk cId="1788858419" sldId="346"/>
            <ac:picMk id="9" creationId="{AD12EEF2-EF5E-F5AE-D01B-DB5EBA1ED2B2}"/>
          </ac:picMkLst>
        </pc:picChg>
      </pc:sldChg>
      <pc:sldChg chg="modSp mod">
        <pc:chgData name="Bergin, Karen (VDACS)" userId="0d2c294f-9083-4990-b6b1-dcd85fe93777" providerId="ADAL" clId="{85B972FA-1FAE-4CFF-B43A-66836385F8A2}" dt="2025-04-25T20:43:13.244" v="702" actId="14100"/>
        <pc:sldMkLst>
          <pc:docMk/>
          <pc:sldMk cId="997626065" sldId="347"/>
        </pc:sldMkLst>
        <pc:spChg chg="mod">
          <ac:chgData name="Bergin, Karen (VDACS)" userId="0d2c294f-9083-4990-b6b1-dcd85fe93777" providerId="ADAL" clId="{85B972FA-1FAE-4CFF-B43A-66836385F8A2}" dt="2025-04-25T20:41:38.868" v="682" actId="1076"/>
          <ac:spMkLst>
            <pc:docMk/>
            <pc:sldMk cId="997626065" sldId="347"/>
            <ac:spMk id="4" creationId="{375BE341-E855-9E0F-2FB4-C36B276FE0A2}"/>
          </ac:spMkLst>
        </pc:spChg>
        <pc:spChg chg="mod">
          <ac:chgData name="Bergin, Karen (VDACS)" userId="0d2c294f-9083-4990-b6b1-dcd85fe93777" providerId="ADAL" clId="{85B972FA-1FAE-4CFF-B43A-66836385F8A2}" dt="2025-04-25T20:42:51.932" v="696" actId="1076"/>
          <ac:spMkLst>
            <pc:docMk/>
            <pc:sldMk cId="997626065" sldId="347"/>
            <ac:spMk id="6" creationId="{8CAE9280-560A-EF1E-F942-4A42CAE97CA0}"/>
          </ac:spMkLst>
        </pc:spChg>
        <pc:spChg chg="mod">
          <ac:chgData name="Bergin, Karen (VDACS)" userId="0d2c294f-9083-4990-b6b1-dcd85fe93777" providerId="ADAL" clId="{85B972FA-1FAE-4CFF-B43A-66836385F8A2}" dt="2025-04-25T20:43:00.885" v="699" actId="1076"/>
          <ac:spMkLst>
            <pc:docMk/>
            <pc:sldMk cId="997626065" sldId="347"/>
            <ac:spMk id="12" creationId="{D32CE72F-71AE-CCCD-826C-0B4CDB84AA15}"/>
          </ac:spMkLst>
        </pc:spChg>
        <pc:spChg chg="mod">
          <ac:chgData name="Bergin, Karen (VDACS)" userId="0d2c294f-9083-4990-b6b1-dcd85fe93777" providerId="ADAL" clId="{85B972FA-1FAE-4CFF-B43A-66836385F8A2}" dt="2025-04-25T20:42:55.749" v="697" actId="1076"/>
          <ac:spMkLst>
            <pc:docMk/>
            <pc:sldMk cId="997626065" sldId="347"/>
            <ac:spMk id="16" creationId="{A4FF6EF1-ED52-F740-337F-F4879BC2EE08}"/>
          </ac:spMkLst>
        </pc:spChg>
        <pc:picChg chg="mod">
          <ac:chgData name="Bergin, Karen (VDACS)" userId="0d2c294f-9083-4990-b6b1-dcd85fe93777" providerId="ADAL" clId="{85B972FA-1FAE-4CFF-B43A-66836385F8A2}" dt="2025-04-25T20:43:13.244" v="702" actId="14100"/>
          <ac:picMkLst>
            <pc:docMk/>
            <pc:sldMk cId="997626065" sldId="347"/>
            <ac:picMk id="8" creationId="{FB84326C-62BE-0FF2-CF5C-2BEF51244AA7}"/>
          </ac:picMkLst>
        </pc:picChg>
        <pc:picChg chg="mod">
          <ac:chgData name="Bergin, Karen (VDACS)" userId="0d2c294f-9083-4990-b6b1-dcd85fe93777" providerId="ADAL" clId="{85B972FA-1FAE-4CFF-B43A-66836385F8A2}" dt="2025-04-25T20:42:58.027" v="698" actId="1076"/>
          <ac:picMkLst>
            <pc:docMk/>
            <pc:sldMk cId="997626065" sldId="347"/>
            <ac:picMk id="11" creationId="{F525E591-EEE3-37C1-DAED-65B3D5B7B986}"/>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hyperlink" Target="mailto:foodsafety@vdacs.virginia.gov" TargetMode="Externa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diagrams/_rels/data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hyperlink" Target="mailto:dairyservices@vdacs.virginia.gov" TargetMode="External"/><Relationship Id="rId5" Type="http://schemas.openxmlformats.org/officeDocument/2006/relationships/image" Target="../media/image25.svg"/><Relationship Id="rId4"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foodsafety@vdacs.virginia.gov" TargetMode="External"/><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hyperlink" Target="mailto:dairyservices@vdacs.virginia.gov" TargetMode="External"/><Relationship Id="rId2" Type="http://schemas.openxmlformats.org/officeDocument/2006/relationships/image" Target="../media/image23.svg"/><Relationship Id="rId1"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3C4C9-58F5-41E6-B291-CB13DC8EBE96}"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9C55EF00-4208-4287-9E9E-5A13DD5B7C87}">
      <dgm:prSet/>
      <dgm:spPr/>
      <dgm:t>
        <a:bodyPr/>
        <a:lstStyle/>
        <a:p>
          <a:r>
            <a:rPr lang="en-US" b="1" dirty="0"/>
            <a:t>Home Food Processor</a:t>
          </a:r>
          <a:endParaRPr lang="en-US" dirty="0"/>
        </a:p>
      </dgm:t>
    </dgm:pt>
    <dgm:pt modelId="{E29119B8-97E1-4CF1-B4F4-CD9EAF050C74}" type="parTrans" cxnId="{1E64E33D-CCAA-4043-9790-102722C4BEE8}">
      <dgm:prSet/>
      <dgm:spPr/>
      <dgm:t>
        <a:bodyPr/>
        <a:lstStyle/>
        <a:p>
          <a:endParaRPr lang="en-US"/>
        </a:p>
      </dgm:t>
    </dgm:pt>
    <dgm:pt modelId="{FF5150D2-00FA-4514-A932-60A62CD3BC89}" type="sibTrans" cxnId="{1E64E33D-CCAA-4043-9790-102722C4BEE8}">
      <dgm:prSet/>
      <dgm:spPr/>
      <dgm:t>
        <a:bodyPr/>
        <a:lstStyle/>
        <a:p>
          <a:endParaRPr lang="en-US"/>
        </a:p>
      </dgm:t>
    </dgm:pt>
    <dgm:pt modelId="{67A2F0AA-382F-4434-AF0C-98DBFF46A7BA}">
      <dgm:prSet/>
      <dgm:spPr/>
      <dgm:t>
        <a:bodyPr/>
        <a:lstStyle/>
        <a:p>
          <a:r>
            <a:rPr lang="en-US" dirty="0"/>
            <a:t>Operates in a kitchen that is </a:t>
          </a:r>
          <a:r>
            <a:rPr lang="en-US" b="1" u="sng" dirty="0"/>
            <a:t>within</a:t>
          </a:r>
          <a:r>
            <a:rPr lang="en-US" dirty="0"/>
            <a:t> a private residence.</a:t>
          </a:r>
        </a:p>
      </dgm:t>
    </dgm:pt>
    <dgm:pt modelId="{E6FB3418-60E3-4BB7-8ED1-481BCCF231C0}" type="parTrans" cxnId="{1853462A-DDAF-4632-A04A-6154E52F24FF}">
      <dgm:prSet/>
      <dgm:spPr/>
      <dgm:t>
        <a:bodyPr/>
        <a:lstStyle/>
        <a:p>
          <a:endParaRPr lang="en-US"/>
        </a:p>
      </dgm:t>
    </dgm:pt>
    <dgm:pt modelId="{503DAAD6-B729-4165-A8D5-3130DCAD8C7C}" type="sibTrans" cxnId="{1853462A-DDAF-4632-A04A-6154E52F24FF}">
      <dgm:prSet/>
      <dgm:spPr/>
      <dgm:t>
        <a:bodyPr/>
        <a:lstStyle/>
        <a:p>
          <a:endParaRPr lang="en-US"/>
        </a:p>
      </dgm:t>
    </dgm:pt>
    <dgm:pt modelId="{734F6324-66C8-4DA9-BD9D-1A8EE2194055}">
      <dgm:prSet/>
      <dgm:spPr/>
      <dgm:t>
        <a:bodyPr/>
        <a:lstStyle/>
        <a:p>
          <a:r>
            <a:rPr lang="en-US" b="1" dirty="0"/>
            <a:t>Commercial Kitchen Processor</a:t>
          </a:r>
          <a:endParaRPr lang="en-US" dirty="0"/>
        </a:p>
      </dgm:t>
    </dgm:pt>
    <dgm:pt modelId="{9ABCC1A2-34A1-4604-B85B-55445D6A659F}" type="parTrans" cxnId="{5CCA0CB5-AB06-410B-9A02-4BA00D8D8AD9}">
      <dgm:prSet/>
      <dgm:spPr/>
      <dgm:t>
        <a:bodyPr/>
        <a:lstStyle/>
        <a:p>
          <a:endParaRPr lang="en-US"/>
        </a:p>
      </dgm:t>
    </dgm:pt>
    <dgm:pt modelId="{77B2B00A-3BB4-479F-921F-98E4B5BFDD86}" type="sibTrans" cxnId="{5CCA0CB5-AB06-410B-9A02-4BA00D8D8AD9}">
      <dgm:prSet/>
      <dgm:spPr/>
      <dgm:t>
        <a:bodyPr/>
        <a:lstStyle/>
        <a:p>
          <a:endParaRPr lang="en-US"/>
        </a:p>
      </dgm:t>
    </dgm:pt>
    <dgm:pt modelId="{5AF1535D-2B5D-4F68-909D-28D2F4D539C8}">
      <dgm:prSet/>
      <dgm:spPr/>
      <dgm:t>
        <a:bodyPr/>
        <a:lstStyle/>
        <a:p>
          <a:r>
            <a:rPr lang="en-US" dirty="0"/>
            <a:t>Operates in a shared/commissary kitchen that is not within a private residence.</a:t>
          </a:r>
        </a:p>
      </dgm:t>
    </dgm:pt>
    <dgm:pt modelId="{A8A4DDF6-4098-48CD-81A1-2F6BBE53D111}" type="parTrans" cxnId="{C27EE6F4-C924-4CE7-85C7-CC807E3A03A7}">
      <dgm:prSet/>
      <dgm:spPr/>
      <dgm:t>
        <a:bodyPr/>
        <a:lstStyle/>
        <a:p>
          <a:endParaRPr lang="en-US"/>
        </a:p>
      </dgm:t>
    </dgm:pt>
    <dgm:pt modelId="{5D8A92D7-D1B6-4DFB-8D01-C0DCF7455404}" type="sibTrans" cxnId="{C27EE6F4-C924-4CE7-85C7-CC807E3A03A7}">
      <dgm:prSet/>
      <dgm:spPr/>
      <dgm:t>
        <a:bodyPr/>
        <a:lstStyle/>
        <a:p>
          <a:endParaRPr lang="en-US"/>
        </a:p>
      </dgm:t>
    </dgm:pt>
    <dgm:pt modelId="{C877111A-6BB4-440A-B659-BF6DC68B7982}">
      <dgm:prSet/>
      <dgm:spPr/>
      <dgm:t>
        <a:bodyPr/>
        <a:lstStyle/>
        <a:p>
          <a:r>
            <a:rPr lang="en-US" dirty="0"/>
            <a:t>Check your locality for any restrictions.</a:t>
          </a:r>
        </a:p>
      </dgm:t>
    </dgm:pt>
    <dgm:pt modelId="{32BA9D0E-3CAC-471F-A62A-118070FCCAD8}" type="parTrans" cxnId="{76FCE9B8-1C50-46F1-88A2-4ECFA69049E6}">
      <dgm:prSet/>
      <dgm:spPr/>
      <dgm:t>
        <a:bodyPr/>
        <a:lstStyle/>
        <a:p>
          <a:endParaRPr lang="en-US"/>
        </a:p>
      </dgm:t>
    </dgm:pt>
    <dgm:pt modelId="{949695AF-2C54-46AC-A978-E999E122DF31}" type="sibTrans" cxnId="{76FCE9B8-1C50-46F1-88A2-4ECFA69049E6}">
      <dgm:prSet/>
      <dgm:spPr/>
      <dgm:t>
        <a:bodyPr/>
        <a:lstStyle/>
        <a:p>
          <a:endParaRPr lang="en-US"/>
        </a:p>
      </dgm:t>
    </dgm:pt>
    <dgm:pt modelId="{CA14F615-3190-4FB0-854B-A5F2B19747E0}">
      <dgm:prSet/>
      <dgm:spPr/>
      <dgm:t>
        <a:bodyPr/>
        <a:lstStyle/>
        <a:p>
          <a:r>
            <a:rPr lang="en-US" dirty="0"/>
            <a:t>Must use a VDACS or VDH permitted food establishment.</a:t>
          </a:r>
        </a:p>
      </dgm:t>
    </dgm:pt>
    <dgm:pt modelId="{E905EF84-71A7-474D-BFD1-0D3BCF2651C2}" type="parTrans" cxnId="{E5A71485-0A35-492A-9F3A-74D15A8B6366}">
      <dgm:prSet/>
      <dgm:spPr/>
      <dgm:t>
        <a:bodyPr/>
        <a:lstStyle/>
        <a:p>
          <a:endParaRPr lang="en-US"/>
        </a:p>
      </dgm:t>
    </dgm:pt>
    <dgm:pt modelId="{B721720F-0DCD-4093-B596-5F03BCAFD918}" type="sibTrans" cxnId="{E5A71485-0A35-492A-9F3A-74D15A8B6366}">
      <dgm:prSet/>
      <dgm:spPr/>
      <dgm:t>
        <a:bodyPr/>
        <a:lstStyle/>
        <a:p>
          <a:endParaRPr lang="en-US"/>
        </a:p>
      </dgm:t>
    </dgm:pt>
    <dgm:pt modelId="{491E9283-72C1-429D-AB91-2A313F16281A}" type="pres">
      <dgm:prSet presAssocID="{21F3C4C9-58F5-41E6-B291-CB13DC8EBE96}" presName="linear" presStyleCnt="0">
        <dgm:presLayoutVars>
          <dgm:dir/>
          <dgm:animLvl val="lvl"/>
          <dgm:resizeHandles val="exact"/>
        </dgm:presLayoutVars>
      </dgm:prSet>
      <dgm:spPr/>
    </dgm:pt>
    <dgm:pt modelId="{006E9272-80E9-431D-AD47-2C87BA9B8E19}" type="pres">
      <dgm:prSet presAssocID="{9C55EF00-4208-4287-9E9E-5A13DD5B7C87}" presName="parentLin" presStyleCnt="0"/>
      <dgm:spPr/>
    </dgm:pt>
    <dgm:pt modelId="{BA786A33-4518-4619-BCDA-8D5207EA663D}" type="pres">
      <dgm:prSet presAssocID="{9C55EF00-4208-4287-9E9E-5A13DD5B7C87}" presName="parentLeftMargin" presStyleLbl="node1" presStyleIdx="0" presStyleCnt="2"/>
      <dgm:spPr/>
    </dgm:pt>
    <dgm:pt modelId="{5C32345A-2A1C-4F03-BD6C-912CA37F936C}" type="pres">
      <dgm:prSet presAssocID="{9C55EF00-4208-4287-9E9E-5A13DD5B7C87}" presName="parentText" presStyleLbl="node1" presStyleIdx="0" presStyleCnt="2">
        <dgm:presLayoutVars>
          <dgm:chMax val="0"/>
          <dgm:bulletEnabled val="1"/>
        </dgm:presLayoutVars>
      </dgm:prSet>
      <dgm:spPr/>
    </dgm:pt>
    <dgm:pt modelId="{C4C6CD2C-DD0F-4586-B028-82C263A4F071}" type="pres">
      <dgm:prSet presAssocID="{9C55EF00-4208-4287-9E9E-5A13DD5B7C87}" presName="negativeSpace" presStyleCnt="0"/>
      <dgm:spPr/>
    </dgm:pt>
    <dgm:pt modelId="{B3D75CE2-6FA5-4ADD-A153-D58C9CE2BCA0}" type="pres">
      <dgm:prSet presAssocID="{9C55EF00-4208-4287-9E9E-5A13DD5B7C87}" presName="childText" presStyleLbl="conFgAcc1" presStyleIdx="0" presStyleCnt="2">
        <dgm:presLayoutVars>
          <dgm:bulletEnabled val="1"/>
        </dgm:presLayoutVars>
      </dgm:prSet>
      <dgm:spPr/>
    </dgm:pt>
    <dgm:pt modelId="{1A2952B4-BE70-4EF9-8ECF-2F954D3B7FF5}" type="pres">
      <dgm:prSet presAssocID="{FF5150D2-00FA-4514-A932-60A62CD3BC89}" presName="spaceBetweenRectangles" presStyleCnt="0"/>
      <dgm:spPr/>
    </dgm:pt>
    <dgm:pt modelId="{806A6256-48F2-47C6-B538-4AE4CF17E03B}" type="pres">
      <dgm:prSet presAssocID="{734F6324-66C8-4DA9-BD9D-1A8EE2194055}" presName="parentLin" presStyleCnt="0"/>
      <dgm:spPr/>
    </dgm:pt>
    <dgm:pt modelId="{A1F1FB9C-5165-4337-8548-764948157D34}" type="pres">
      <dgm:prSet presAssocID="{734F6324-66C8-4DA9-BD9D-1A8EE2194055}" presName="parentLeftMargin" presStyleLbl="node1" presStyleIdx="0" presStyleCnt="2"/>
      <dgm:spPr/>
    </dgm:pt>
    <dgm:pt modelId="{97269BD9-C765-49D2-881A-510D06BD2D5B}" type="pres">
      <dgm:prSet presAssocID="{734F6324-66C8-4DA9-BD9D-1A8EE2194055}" presName="parentText" presStyleLbl="node1" presStyleIdx="1" presStyleCnt="2">
        <dgm:presLayoutVars>
          <dgm:chMax val="0"/>
          <dgm:bulletEnabled val="1"/>
        </dgm:presLayoutVars>
      </dgm:prSet>
      <dgm:spPr/>
    </dgm:pt>
    <dgm:pt modelId="{F7C7509B-59F3-4BC2-B101-A591925FF41F}" type="pres">
      <dgm:prSet presAssocID="{734F6324-66C8-4DA9-BD9D-1A8EE2194055}" presName="negativeSpace" presStyleCnt="0"/>
      <dgm:spPr/>
    </dgm:pt>
    <dgm:pt modelId="{74325398-D902-4DE7-B7BB-AA83D9530F6D}" type="pres">
      <dgm:prSet presAssocID="{734F6324-66C8-4DA9-BD9D-1A8EE2194055}" presName="childText" presStyleLbl="conFgAcc1" presStyleIdx="1" presStyleCnt="2">
        <dgm:presLayoutVars>
          <dgm:bulletEnabled val="1"/>
        </dgm:presLayoutVars>
      </dgm:prSet>
      <dgm:spPr/>
    </dgm:pt>
  </dgm:ptLst>
  <dgm:cxnLst>
    <dgm:cxn modelId="{6DE1F91C-8DF3-4C9B-AAA6-3BA7BE99E09D}" type="presOf" srcId="{9C55EF00-4208-4287-9E9E-5A13DD5B7C87}" destId="{5C32345A-2A1C-4F03-BD6C-912CA37F936C}" srcOrd="1" destOrd="0" presId="urn:microsoft.com/office/officeart/2005/8/layout/list1"/>
    <dgm:cxn modelId="{1853462A-DDAF-4632-A04A-6154E52F24FF}" srcId="{9C55EF00-4208-4287-9E9E-5A13DD5B7C87}" destId="{67A2F0AA-382F-4434-AF0C-98DBFF46A7BA}" srcOrd="0" destOrd="0" parTransId="{E6FB3418-60E3-4BB7-8ED1-481BCCF231C0}" sibTransId="{503DAAD6-B729-4165-A8D5-3130DCAD8C7C}"/>
    <dgm:cxn modelId="{42272C38-2596-4437-A7E0-A21783C0B76E}" type="presOf" srcId="{67A2F0AA-382F-4434-AF0C-98DBFF46A7BA}" destId="{B3D75CE2-6FA5-4ADD-A153-D58C9CE2BCA0}" srcOrd="0" destOrd="0" presId="urn:microsoft.com/office/officeart/2005/8/layout/list1"/>
    <dgm:cxn modelId="{4E8A233C-1359-4E73-9965-FBBB35B85F0C}" type="presOf" srcId="{C877111A-6BB4-440A-B659-BF6DC68B7982}" destId="{B3D75CE2-6FA5-4ADD-A153-D58C9CE2BCA0}" srcOrd="0" destOrd="1" presId="urn:microsoft.com/office/officeart/2005/8/layout/list1"/>
    <dgm:cxn modelId="{1E64E33D-CCAA-4043-9790-102722C4BEE8}" srcId="{21F3C4C9-58F5-41E6-B291-CB13DC8EBE96}" destId="{9C55EF00-4208-4287-9E9E-5A13DD5B7C87}" srcOrd="0" destOrd="0" parTransId="{E29119B8-97E1-4CF1-B4F4-CD9EAF050C74}" sibTransId="{FF5150D2-00FA-4514-A932-60A62CD3BC89}"/>
    <dgm:cxn modelId="{1305303F-DB2B-40D1-BEF1-6EA6A4A1790A}" type="presOf" srcId="{CA14F615-3190-4FB0-854B-A5F2B19747E0}" destId="{74325398-D902-4DE7-B7BB-AA83D9530F6D}" srcOrd="0" destOrd="1" presId="urn:microsoft.com/office/officeart/2005/8/layout/list1"/>
    <dgm:cxn modelId="{1297C843-446D-416C-9FF9-2185CBD187EC}" type="presOf" srcId="{9C55EF00-4208-4287-9E9E-5A13DD5B7C87}" destId="{BA786A33-4518-4619-BCDA-8D5207EA663D}" srcOrd="0" destOrd="0" presId="urn:microsoft.com/office/officeart/2005/8/layout/list1"/>
    <dgm:cxn modelId="{0096F681-564B-4C46-9595-180AB9DCCC6D}" type="presOf" srcId="{21F3C4C9-58F5-41E6-B291-CB13DC8EBE96}" destId="{491E9283-72C1-429D-AB91-2A313F16281A}" srcOrd="0" destOrd="0" presId="urn:microsoft.com/office/officeart/2005/8/layout/list1"/>
    <dgm:cxn modelId="{E5A71485-0A35-492A-9F3A-74D15A8B6366}" srcId="{734F6324-66C8-4DA9-BD9D-1A8EE2194055}" destId="{CA14F615-3190-4FB0-854B-A5F2B19747E0}" srcOrd="1" destOrd="0" parTransId="{E905EF84-71A7-474D-BFD1-0D3BCF2651C2}" sibTransId="{B721720F-0DCD-4093-B596-5F03BCAFD918}"/>
    <dgm:cxn modelId="{5CCA0CB5-AB06-410B-9A02-4BA00D8D8AD9}" srcId="{21F3C4C9-58F5-41E6-B291-CB13DC8EBE96}" destId="{734F6324-66C8-4DA9-BD9D-1A8EE2194055}" srcOrd="1" destOrd="0" parTransId="{9ABCC1A2-34A1-4604-B85B-55445D6A659F}" sibTransId="{77B2B00A-3BB4-479F-921F-98E4B5BFDD86}"/>
    <dgm:cxn modelId="{76FCE9B8-1C50-46F1-88A2-4ECFA69049E6}" srcId="{9C55EF00-4208-4287-9E9E-5A13DD5B7C87}" destId="{C877111A-6BB4-440A-B659-BF6DC68B7982}" srcOrd="1" destOrd="0" parTransId="{32BA9D0E-3CAC-471F-A62A-118070FCCAD8}" sibTransId="{949695AF-2C54-46AC-A978-E999E122DF31}"/>
    <dgm:cxn modelId="{99CA61BA-5074-4945-85E0-6E285E00A3BE}" type="presOf" srcId="{734F6324-66C8-4DA9-BD9D-1A8EE2194055}" destId="{A1F1FB9C-5165-4337-8548-764948157D34}" srcOrd="0" destOrd="0" presId="urn:microsoft.com/office/officeart/2005/8/layout/list1"/>
    <dgm:cxn modelId="{047922C8-B7D9-4829-AC54-1CE31F64BD05}" type="presOf" srcId="{5AF1535D-2B5D-4F68-909D-28D2F4D539C8}" destId="{74325398-D902-4DE7-B7BB-AA83D9530F6D}" srcOrd="0" destOrd="0" presId="urn:microsoft.com/office/officeart/2005/8/layout/list1"/>
    <dgm:cxn modelId="{0185FCE0-E87E-42EC-B685-27C2A0360D8C}" type="presOf" srcId="{734F6324-66C8-4DA9-BD9D-1A8EE2194055}" destId="{97269BD9-C765-49D2-881A-510D06BD2D5B}" srcOrd="1" destOrd="0" presId="urn:microsoft.com/office/officeart/2005/8/layout/list1"/>
    <dgm:cxn modelId="{C27EE6F4-C924-4CE7-85C7-CC807E3A03A7}" srcId="{734F6324-66C8-4DA9-BD9D-1A8EE2194055}" destId="{5AF1535D-2B5D-4F68-909D-28D2F4D539C8}" srcOrd="0" destOrd="0" parTransId="{A8A4DDF6-4098-48CD-81A1-2F6BBE53D111}" sibTransId="{5D8A92D7-D1B6-4DFB-8D01-C0DCF7455404}"/>
    <dgm:cxn modelId="{E9B10645-5E23-4057-9842-EE79E21AB05A}" type="presParOf" srcId="{491E9283-72C1-429D-AB91-2A313F16281A}" destId="{006E9272-80E9-431D-AD47-2C87BA9B8E19}" srcOrd="0" destOrd="0" presId="urn:microsoft.com/office/officeart/2005/8/layout/list1"/>
    <dgm:cxn modelId="{5E9DDF08-E955-4704-97BB-CC0AF5BB4310}" type="presParOf" srcId="{006E9272-80E9-431D-AD47-2C87BA9B8E19}" destId="{BA786A33-4518-4619-BCDA-8D5207EA663D}" srcOrd="0" destOrd="0" presId="urn:microsoft.com/office/officeart/2005/8/layout/list1"/>
    <dgm:cxn modelId="{B07FACAE-1A9B-4852-9082-8FC710DE864E}" type="presParOf" srcId="{006E9272-80E9-431D-AD47-2C87BA9B8E19}" destId="{5C32345A-2A1C-4F03-BD6C-912CA37F936C}" srcOrd="1" destOrd="0" presId="urn:microsoft.com/office/officeart/2005/8/layout/list1"/>
    <dgm:cxn modelId="{4FEAE9C8-95B3-41BF-AFD5-A1C12C0A4A52}" type="presParOf" srcId="{491E9283-72C1-429D-AB91-2A313F16281A}" destId="{C4C6CD2C-DD0F-4586-B028-82C263A4F071}" srcOrd="1" destOrd="0" presId="urn:microsoft.com/office/officeart/2005/8/layout/list1"/>
    <dgm:cxn modelId="{F467C6A8-52D6-41F4-9040-D81925929263}" type="presParOf" srcId="{491E9283-72C1-429D-AB91-2A313F16281A}" destId="{B3D75CE2-6FA5-4ADD-A153-D58C9CE2BCA0}" srcOrd="2" destOrd="0" presId="urn:microsoft.com/office/officeart/2005/8/layout/list1"/>
    <dgm:cxn modelId="{57253D34-97A6-44E0-9C4F-EF03AE090868}" type="presParOf" srcId="{491E9283-72C1-429D-AB91-2A313F16281A}" destId="{1A2952B4-BE70-4EF9-8ECF-2F954D3B7FF5}" srcOrd="3" destOrd="0" presId="urn:microsoft.com/office/officeart/2005/8/layout/list1"/>
    <dgm:cxn modelId="{41B18A52-E81F-43AD-BE37-60A71E4B3C51}" type="presParOf" srcId="{491E9283-72C1-429D-AB91-2A313F16281A}" destId="{806A6256-48F2-47C6-B538-4AE4CF17E03B}" srcOrd="4" destOrd="0" presId="urn:microsoft.com/office/officeart/2005/8/layout/list1"/>
    <dgm:cxn modelId="{AF82F03E-8788-4297-B838-0E501450C855}" type="presParOf" srcId="{806A6256-48F2-47C6-B538-4AE4CF17E03B}" destId="{A1F1FB9C-5165-4337-8548-764948157D34}" srcOrd="0" destOrd="0" presId="urn:microsoft.com/office/officeart/2005/8/layout/list1"/>
    <dgm:cxn modelId="{2678DFB9-CCF1-4585-87D2-C3E7C4B822D3}" type="presParOf" srcId="{806A6256-48F2-47C6-B538-4AE4CF17E03B}" destId="{97269BD9-C765-49D2-881A-510D06BD2D5B}" srcOrd="1" destOrd="0" presId="urn:microsoft.com/office/officeart/2005/8/layout/list1"/>
    <dgm:cxn modelId="{B3F7C193-C437-4DC1-8600-6703AF0018AC}" type="presParOf" srcId="{491E9283-72C1-429D-AB91-2A313F16281A}" destId="{F7C7509B-59F3-4BC2-B101-A591925FF41F}" srcOrd="5" destOrd="0" presId="urn:microsoft.com/office/officeart/2005/8/layout/list1"/>
    <dgm:cxn modelId="{547CEEA0-89C9-4764-97BB-20EE4763774B}" type="presParOf" srcId="{491E9283-72C1-429D-AB91-2A313F16281A}" destId="{74325398-D902-4DE7-B7BB-AA83D9530F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76E890-F5CF-4006-AED4-DF104AF736D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CCB2D71-972A-46FF-9921-FB22F10D8465}">
      <dgm:prSet custT="1"/>
      <dgm:spPr/>
      <dgm:t>
        <a:bodyPr/>
        <a:lstStyle/>
        <a:p>
          <a:pPr>
            <a:lnSpc>
              <a:spcPct val="100000"/>
            </a:lnSpc>
            <a:defRPr cap="all"/>
          </a:pPr>
          <a:r>
            <a:rPr lang="en-US" sz="2000" b="1" dirty="0"/>
            <a:t>Make sure you purchased your food from an Approved Source</a:t>
          </a:r>
        </a:p>
      </dgm:t>
    </dgm:pt>
    <dgm:pt modelId="{4CA3A1A7-2627-4FD8-A4F9-EA11ABB3E32A}" type="parTrans" cxnId="{3FBC14CA-9C55-43C0-B078-8B55841EFC15}">
      <dgm:prSet/>
      <dgm:spPr/>
      <dgm:t>
        <a:bodyPr/>
        <a:lstStyle/>
        <a:p>
          <a:endParaRPr lang="en-US"/>
        </a:p>
      </dgm:t>
    </dgm:pt>
    <dgm:pt modelId="{3DBF73D7-A6ED-4A66-83EC-05939F930430}" type="sibTrans" cxnId="{3FBC14CA-9C55-43C0-B078-8B55841EFC15}">
      <dgm:prSet/>
      <dgm:spPr/>
      <dgm:t>
        <a:bodyPr/>
        <a:lstStyle/>
        <a:p>
          <a:endParaRPr lang="en-US"/>
        </a:p>
      </dgm:t>
    </dgm:pt>
    <dgm:pt modelId="{88F78E05-926F-4C6C-A0BE-E3AAD600FAB1}">
      <dgm:prSet/>
      <dgm:spPr/>
      <dgm:t>
        <a:bodyPr/>
        <a:lstStyle/>
        <a:p>
          <a:pPr>
            <a:lnSpc>
              <a:spcPct val="100000"/>
            </a:lnSpc>
            <a:defRPr cap="all"/>
          </a:pPr>
          <a:endParaRPr lang="en-US" b="1" dirty="0"/>
        </a:p>
        <a:p>
          <a:pPr>
            <a:lnSpc>
              <a:spcPct val="100000"/>
            </a:lnSpc>
            <a:defRPr cap="all"/>
          </a:pPr>
          <a:r>
            <a:rPr lang="en-US" b="1" dirty="0"/>
            <a:t>Keep your time/temperature control for safety (TCS) foods at or below 41°F when transporting.</a:t>
          </a:r>
        </a:p>
        <a:p>
          <a:pPr>
            <a:lnSpc>
              <a:spcPct val="100000"/>
            </a:lnSpc>
            <a:defRPr cap="all"/>
          </a:pPr>
          <a:r>
            <a:rPr lang="en-US" b="1" dirty="0"/>
            <a:t>You can use a cooler with ice or a refrigerated truck.</a:t>
          </a:r>
        </a:p>
        <a:p>
          <a:pPr>
            <a:lnSpc>
              <a:spcPct val="100000"/>
            </a:lnSpc>
            <a:defRPr cap="all"/>
          </a:pPr>
          <a:r>
            <a:rPr lang="en-US" b="1" dirty="0"/>
            <a:t>Use a thermometer to ensure the cooler or truck is at 41°F or below</a:t>
          </a:r>
        </a:p>
      </dgm:t>
    </dgm:pt>
    <dgm:pt modelId="{A54E6308-AC44-4CE2-AA62-38DE89AC1604}" type="parTrans" cxnId="{F2750EC3-97D7-4F64-898E-2CA7FFB5211D}">
      <dgm:prSet/>
      <dgm:spPr/>
      <dgm:t>
        <a:bodyPr/>
        <a:lstStyle/>
        <a:p>
          <a:endParaRPr lang="en-US"/>
        </a:p>
      </dgm:t>
    </dgm:pt>
    <dgm:pt modelId="{86338BBF-BA82-446C-BD2A-D67A086F82DD}" type="sibTrans" cxnId="{F2750EC3-97D7-4F64-898E-2CA7FFB5211D}">
      <dgm:prSet/>
      <dgm:spPr/>
      <dgm:t>
        <a:bodyPr/>
        <a:lstStyle/>
        <a:p>
          <a:endParaRPr lang="en-US"/>
        </a:p>
      </dgm:t>
    </dgm:pt>
    <dgm:pt modelId="{3E0D3F60-0BAB-46E8-BF5E-56DF5DDB0B42}">
      <dgm:prSet custT="1"/>
      <dgm:spPr/>
      <dgm:t>
        <a:bodyPr/>
        <a:lstStyle/>
        <a:p>
          <a:pPr>
            <a:lnSpc>
              <a:spcPct val="100000"/>
            </a:lnSpc>
            <a:defRPr cap="all"/>
          </a:pPr>
          <a:r>
            <a:rPr lang="en-US" sz="2000" b="1" dirty="0"/>
            <a:t>Keep your transportation vehicle clean</a:t>
          </a:r>
        </a:p>
      </dgm:t>
    </dgm:pt>
    <dgm:pt modelId="{0F5888E8-7103-45A5-9DDD-F8EB6E01021E}" type="parTrans" cxnId="{2117FD06-6E7D-4079-8B70-A0F854AD55B3}">
      <dgm:prSet/>
      <dgm:spPr/>
      <dgm:t>
        <a:bodyPr/>
        <a:lstStyle/>
        <a:p>
          <a:endParaRPr lang="en-US"/>
        </a:p>
      </dgm:t>
    </dgm:pt>
    <dgm:pt modelId="{BD4B3E6A-CAA2-4576-B786-1F1018140A8D}" type="sibTrans" cxnId="{2117FD06-6E7D-4079-8B70-A0F854AD55B3}">
      <dgm:prSet/>
      <dgm:spPr/>
      <dgm:t>
        <a:bodyPr/>
        <a:lstStyle/>
        <a:p>
          <a:endParaRPr lang="en-US"/>
        </a:p>
      </dgm:t>
    </dgm:pt>
    <dgm:pt modelId="{D20E9EF4-C391-4ED0-98F3-FC34A176BB9A}" type="pres">
      <dgm:prSet presAssocID="{7B76E890-F5CF-4006-AED4-DF104AF736DD}" presName="root" presStyleCnt="0">
        <dgm:presLayoutVars>
          <dgm:dir/>
          <dgm:resizeHandles val="exact"/>
        </dgm:presLayoutVars>
      </dgm:prSet>
      <dgm:spPr/>
    </dgm:pt>
    <dgm:pt modelId="{2913BBC5-3A12-4949-BA74-0FB794C66B15}" type="pres">
      <dgm:prSet presAssocID="{0CCB2D71-972A-46FF-9921-FB22F10D8465}" presName="compNode" presStyleCnt="0"/>
      <dgm:spPr/>
    </dgm:pt>
    <dgm:pt modelId="{8A1E6E96-52FC-47E2-9BC0-858C49146163}" type="pres">
      <dgm:prSet presAssocID="{0CCB2D71-972A-46FF-9921-FB22F10D8465}" presName="iconBgRect" presStyleLbl="bgShp" presStyleIdx="0" presStyleCnt="3"/>
      <dgm:spPr>
        <a:prstGeom prst="round2DiagRect">
          <a:avLst>
            <a:gd name="adj1" fmla="val 29727"/>
            <a:gd name="adj2" fmla="val 0"/>
          </a:avLst>
        </a:prstGeom>
      </dgm:spPr>
    </dgm:pt>
    <dgm:pt modelId="{EBAC2E36-984E-4835-A7E7-EFF174FEFDF1}" type="pres">
      <dgm:prSet presAssocID="{0CCB2D71-972A-46FF-9921-FB22F10D84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9449959-5A95-4459-8777-D0F333C65BC6}" type="pres">
      <dgm:prSet presAssocID="{0CCB2D71-972A-46FF-9921-FB22F10D8465}" presName="spaceRect" presStyleCnt="0"/>
      <dgm:spPr/>
    </dgm:pt>
    <dgm:pt modelId="{57B65A52-51F5-494B-BDF3-B210952ACB56}" type="pres">
      <dgm:prSet presAssocID="{0CCB2D71-972A-46FF-9921-FB22F10D8465}" presName="textRect" presStyleLbl="revTx" presStyleIdx="0" presStyleCnt="3" custScaleY="182590" custLinFactNeighborX="-397" custLinFactNeighborY="20525">
        <dgm:presLayoutVars>
          <dgm:chMax val="1"/>
          <dgm:chPref val="1"/>
        </dgm:presLayoutVars>
      </dgm:prSet>
      <dgm:spPr/>
    </dgm:pt>
    <dgm:pt modelId="{7EF37140-7B0C-4071-BB83-774A63BE75BD}" type="pres">
      <dgm:prSet presAssocID="{3DBF73D7-A6ED-4A66-83EC-05939F930430}" presName="sibTrans" presStyleCnt="0"/>
      <dgm:spPr/>
    </dgm:pt>
    <dgm:pt modelId="{B654D3FB-90A4-405C-87F1-54F6C2BBD005}" type="pres">
      <dgm:prSet presAssocID="{88F78E05-926F-4C6C-A0BE-E3AAD600FAB1}" presName="compNode" presStyleCnt="0"/>
      <dgm:spPr/>
    </dgm:pt>
    <dgm:pt modelId="{54F971BA-13CB-4540-9721-378E1DFB3EEB}" type="pres">
      <dgm:prSet presAssocID="{88F78E05-926F-4C6C-A0BE-E3AAD600FAB1}" presName="iconBgRect" presStyleLbl="bgShp" presStyleIdx="1" presStyleCnt="3"/>
      <dgm:spPr>
        <a:prstGeom prst="round2DiagRect">
          <a:avLst>
            <a:gd name="adj1" fmla="val 29727"/>
            <a:gd name="adj2" fmla="val 0"/>
          </a:avLst>
        </a:prstGeom>
      </dgm:spPr>
    </dgm:pt>
    <dgm:pt modelId="{2DF156F2-2402-425D-9D5C-1902C8B1806C}" type="pres">
      <dgm:prSet presAssocID="{88F78E05-926F-4C6C-A0BE-E3AAD600FA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402D38F8-9051-4382-904B-339E80AF653C}" type="pres">
      <dgm:prSet presAssocID="{88F78E05-926F-4C6C-A0BE-E3AAD600FAB1}" presName="spaceRect" presStyleCnt="0"/>
      <dgm:spPr/>
    </dgm:pt>
    <dgm:pt modelId="{4AF73FF6-CBAE-407C-BD32-FDC7DCCF25D7}" type="pres">
      <dgm:prSet presAssocID="{88F78E05-926F-4C6C-A0BE-E3AAD600FAB1}" presName="textRect" presStyleLbl="revTx" presStyleIdx="1" presStyleCnt="3" custScaleX="189152" custScaleY="214114" custLinFactNeighborX="-1205" custLinFactNeighborY="20613">
        <dgm:presLayoutVars>
          <dgm:chMax val="1"/>
          <dgm:chPref val="1"/>
        </dgm:presLayoutVars>
      </dgm:prSet>
      <dgm:spPr/>
    </dgm:pt>
    <dgm:pt modelId="{C4791F35-8A14-410B-92D1-B38631FFA8E0}" type="pres">
      <dgm:prSet presAssocID="{86338BBF-BA82-446C-BD2A-D67A086F82DD}" presName="sibTrans" presStyleCnt="0"/>
      <dgm:spPr/>
    </dgm:pt>
    <dgm:pt modelId="{1BF87F5C-C250-4F62-AF9D-0C67D679B449}" type="pres">
      <dgm:prSet presAssocID="{3E0D3F60-0BAB-46E8-BF5E-56DF5DDB0B42}" presName="compNode" presStyleCnt="0"/>
      <dgm:spPr/>
    </dgm:pt>
    <dgm:pt modelId="{5A6A16E6-0B53-4280-92D2-295201E81C00}" type="pres">
      <dgm:prSet presAssocID="{3E0D3F60-0BAB-46E8-BF5E-56DF5DDB0B42}" presName="iconBgRect" presStyleLbl="bgShp" presStyleIdx="2" presStyleCnt="3"/>
      <dgm:spPr>
        <a:prstGeom prst="round2DiagRect">
          <a:avLst>
            <a:gd name="adj1" fmla="val 29727"/>
            <a:gd name="adj2" fmla="val 0"/>
          </a:avLst>
        </a:prstGeom>
      </dgm:spPr>
    </dgm:pt>
    <dgm:pt modelId="{434A8C75-B7E7-4542-879B-9158E329A83A}" type="pres">
      <dgm:prSet presAssocID="{3E0D3F60-0BAB-46E8-BF5E-56DF5DDB0B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7D11174A-33F7-4B20-9411-C343F67CBFDC}" type="pres">
      <dgm:prSet presAssocID="{3E0D3F60-0BAB-46E8-BF5E-56DF5DDB0B42}" presName="spaceRect" presStyleCnt="0"/>
      <dgm:spPr/>
    </dgm:pt>
    <dgm:pt modelId="{866480FA-F54B-434E-930D-EB2B33917CFD}" type="pres">
      <dgm:prSet presAssocID="{3E0D3F60-0BAB-46E8-BF5E-56DF5DDB0B42}" presName="textRect" presStyleLbl="revTx" presStyleIdx="2" presStyleCnt="3" custScaleY="190835" custLinFactNeighborY="24498">
        <dgm:presLayoutVars>
          <dgm:chMax val="1"/>
          <dgm:chPref val="1"/>
        </dgm:presLayoutVars>
      </dgm:prSet>
      <dgm:spPr/>
    </dgm:pt>
  </dgm:ptLst>
  <dgm:cxnLst>
    <dgm:cxn modelId="{2117FD06-6E7D-4079-8B70-A0F854AD55B3}" srcId="{7B76E890-F5CF-4006-AED4-DF104AF736DD}" destId="{3E0D3F60-0BAB-46E8-BF5E-56DF5DDB0B42}" srcOrd="2" destOrd="0" parTransId="{0F5888E8-7103-45A5-9DDD-F8EB6E01021E}" sibTransId="{BD4B3E6A-CAA2-4576-B786-1F1018140A8D}"/>
    <dgm:cxn modelId="{195A1807-9843-446F-9874-7E8F83A6AF6E}" type="presOf" srcId="{88F78E05-926F-4C6C-A0BE-E3AAD600FAB1}" destId="{4AF73FF6-CBAE-407C-BD32-FDC7DCCF25D7}" srcOrd="0" destOrd="0" presId="urn:microsoft.com/office/officeart/2018/5/layout/IconLeafLabelList"/>
    <dgm:cxn modelId="{13D0352A-7DDC-46D0-BD90-DDD2BA48E599}" type="presOf" srcId="{7B76E890-F5CF-4006-AED4-DF104AF736DD}" destId="{D20E9EF4-C391-4ED0-98F3-FC34A176BB9A}" srcOrd="0" destOrd="0" presId="urn:microsoft.com/office/officeart/2018/5/layout/IconLeafLabelList"/>
    <dgm:cxn modelId="{349D2552-D426-48A8-9603-C27490A48E36}" type="presOf" srcId="{0CCB2D71-972A-46FF-9921-FB22F10D8465}" destId="{57B65A52-51F5-494B-BDF3-B210952ACB56}" srcOrd="0" destOrd="0" presId="urn:microsoft.com/office/officeart/2018/5/layout/IconLeafLabelList"/>
    <dgm:cxn modelId="{F2750EC3-97D7-4F64-898E-2CA7FFB5211D}" srcId="{7B76E890-F5CF-4006-AED4-DF104AF736DD}" destId="{88F78E05-926F-4C6C-A0BE-E3AAD600FAB1}" srcOrd="1" destOrd="0" parTransId="{A54E6308-AC44-4CE2-AA62-38DE89AC1604}" sibTransId="{86338BBF-BA82-446C-BD2A-D67A086F82DD}"/>
    <dgm:cxn modelId="{3FBC14CA-9C55-43C0-B078-8B55841EFC15}" srcId="{7B76E890-F5CF-4006-AED4-DF104AF736DD}" destId="{0CCB2D71-972A-46FF-9921-FB22F10D8465}" srcOrd="0" destOrd="0" parTransId="{4CA3A1A7-2627-4FD8-A4F9-EA11ABB3E32A}" sibTransId="{3DBF73D7-A6ED-4A66-83EC-05939F930430}"/>
    <dgm:cxn modelId="{357E4AF8-D1FC-4B3A-B95C-A099722A395D}" type="presOf" srcId="{3E0D3F60-0BAB-46E8-BF5E-56DF5DDB0B42}" destId="{866480FA-F54B-434E-930D-EB2B33917CFD}" srcOrd="0" destOrd="0" presId="urn:microsoft.com/office/officeart/2018/5/layout/IconLeafLabelList"/>
    <dgm:cxn modelId="{95D03484-7460-41C0-91DA-F3DB0784E0B2}" type="presParOf" srcId="{D20E9EF4-C391-4ED0-98F3-FC34A176BB9A}" destId="{2913BBC5-3A12-4949-BA74-0FB794C66B15}" srcOrd="0" destOrd="0" presId="urn:microsoft.com/office/officeart/2018/5/layout/IconLeafLabelList"/>
    <dgm:cxn modelId="{0517B6A3-5360-4320-BD07-22CBDCC525A0}" type="presParOf" srcId="{2913BBC5-3A12-4949-BA74-0FB794C66B15}" destId="{8A1E6E96-52FC-47E2-9BC0-858C49146163}" srcOrd="0" destOrd="0" presId="urn:microsoft.com/office/officeart/2018/5/layout/IconLeafLabelList"/>
    <dgm:cxn modelId="{D876A7C3-517A-4536-B1E8-ED439DADB58B}" type="presParOf" srcId="{2913BBC5-3A12-4949-BA74-0FB794C66B15}" destId="{EBAC2E36-984E-4835-A7E7-EFF174FEFDF1}" srcOrd="1" destOrd="0" presId="urn:microsoft.com/office/officeart/2018/5/layout/IconLeafLabelList"/>
    <dgm:cxn modelId="{B3A7E890-E22A-4290-A8E9-2C91EE432274}" type="presParOf" srcId="{2913BBC5-3A12-4949-BA74-0FB794C66B15}" destId="{D9449959-5A95-4459-8777-D0F333C65BC6}" srcOrd="2" destOrd="0" presId="urn:microsoft.com/office/officeart/2018/5/layout/IconLeafLabelList"/>
    <dgm:cxn modelId="{C2261AB1-CDC1-4477-9873-628E409A4246}" type="presParOf" srcId="{2913BBC5-3A12-4949-BA74-0FB794C66B15}" destId="{57B65A52-51F5-494B-BDF3-B210952ACB56}" srcOrd="3" destOrd="0" presId="urn:microsoft.com/office/officeart/2018/5/layout/IconLeafLabelList"/>
    <dgm:cxn modelId="{CCF0A26F-B7C1-4C55-8F3F-398F798D2CD0}" type="presParOf" srcId="{D20E9EF4-C391-4ED0-98F3-FC34A176BB9A}" destId="{7EF37140-7B0C-4071-BB83-774A63BE75BD}" srcOrd="1" destOrd="0" presId="urn:microsoft.com/office/officeart/2018/5/layout/IconLeafLabelList"/>
    <dgm:cxn modelId="{E6155ED4-6B6C-47DE-8639-6EE32CC16B82}" type="presParOf" srcId="{D20E9EF4-C391-4ED0-98F3-FC34A176BB9A}" destId="{B654D3FB-90A4-405C-87F1-54F6C2BBD005}" srcOrd="2" destOrd="0" presId="urn:microsoft.com/office/officeart/2018/5/layout/IconLeafLabelList"/>
    <dgm:cxn modelId="{106DDFD1-6F62-41C3-9AD0-34D6E9C861BC}" type="presParOf" srcId="{B654D3FB-90A4-405C-87F1-54F6C2BBD005}" destId="{54F971BA-13CB-4540-9721-378E1DFB3EEB}" srcOrd="0" destOrd="0" presId="urn:microsoft.com/office/officeart/2018/5/layout/IconLeafLabelList"/>
    <dgm:cxn modelId="{57D4AEB9-5253-4256-A488-E8219FAE9ECE}" type="presParOf" srcId="{B654D3FB-90A4-405C-87F1-54F6C2BBD005}" destId="{2DF156F2-2402-425D-9D5C-1902C8B1806C}" srcOrd="1" destOrd="0" presId="urn:microsoft.com/office/officeart/2018/5/layout/IconLeafLabelList"/>
    <dgm:cxn modelId="{F0DCF87A-22B8-4236-B3AF-321F3282D4A7}" type="presParOf" srcId="{B654D3FB-90A4-405C-87F1-54F6C2BBD005}" destId="{402D38F8-9051-4382-904B-339E80AF653C}" srcOrd="2" destOrd="0" presId="urn:microsoft.com/office/officeart/2018/5/layout/IconLeafLabelList"/>
    <dgm:cxn modelId="{E1DBE8DE-AE32-4FB4-8601-91AD775DC136}" type="presParOf" srcId="{B654D3FB-90A4-405C-87F1-54F6C2BBD005}" destId="{4AF73FF6-CBAE-407C-BD32-FDC7DCCF25D7}" srcOrd="3" destOrd="0" presId="urn:microsoft.com/office/officeart/2018/5/layout/IconLeafLabelList"/>
    <dgm:cxn modelId="{3EE1560D-D6ED-48C8-8EB0-DBD71E93F144}" type="presParOf" srcId="{D20E9EF4-C391-4ED0-98F3-FC34A176BB9A}" destId="{C4791F35-8A14-410B-92D1-B38631FFA8E0}" srcOrd="3" destOrd="0" presId="urn:microsoft.com/office/officeart/2018/5/layout/IconLeafLabelList"/>
    <dgm:cxn modelId="{5DDCC5CE-5025-4145-96B7-FB53CA2196AE}" type="presParOf" srcId="{D20E9EF4-C391-4ED0-98F3-FC34A176BB9A}" destId="{1BF87F5C-C250-4F62-AF9D-0C67D679B449}" srcOrd="4" destOrd="0" presId="urn:microsoft.com/office/officeart/2018/5/layout/IconLeafLabelList"/>
    <dgm:cxn modelId="{C5F87F52-0310-4521-9F8B-D0B0906B36C2}" type="presParOf" srcId="{1BF87F5C-C250-4F62-AF9D-0C67D679B449}" destId="{5A6A16E6-0B53-4280-92D2-295201E81C00}" srcOrd="0" destOrd="0" presId="urn:microsoft.com/office/officeart/2018/5/layout/IconLeafLabelList"/>
    <dgm:cxn modelId="{B583C9D9-31C3-45A5-8F6D-8F1E7B068D17}" type="presParOf" srcId="{1BF87F5C-C250-4F62-AF9D-0C67D679B449}" destId="{434A8C75-B7E7-4542-879B-9158E329A83A}" srcOrd="1" destOrd="0" presId="urn:microsoft.com/office/officeart/2018/5/layout/IconLeafLabelList"/>
    <dgm:cxn modelId="{44BB9011-189F-469A-A90F-231BE81E0BB5}" type="presParOf" srcId="{1BF87F5C-C250-4F62-AF9D-0C67D679B449}" destId="{7D11174A-33F7-4B20-9411-C343F67CBFDC}" srcOrd="2" destOrd="0" presId="urn:microsoft.com/office/officeart/2018/5/layout/IconLeafLabelList"/>
    <dgm:cxn modelId="{73304CA6-B1C1-4D4F-8369-95C2A992FD33}" type="presParOf" srcId="{1BF87F5C-C250-4F62-AF9D-0C67D679B449}" destId="{866480FA-F54B-434E-930D-EB2B33917CF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C5CFCF-0FAE-4041-84D8-60EBFB17F914}"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1B6BD679-09F9-42D2-9FC5-3DB6E8AD0104}">
      <dgm:prSet/>
      <dgm:spPr/>
      <dgm:t>
        <a:bodyPr/>
        <a:lstStyle/>
        <a:p>
          <a:r>
            <a:rPr lang="en-US" b="1" dirty="0"/>
            <a:t>No discharge from eyes, nose, or mouth</a:t>
          </a:r>
        </a:p>
      </dgm:t>
    </dgm:pt>
    <dgm:pt modelId="{F2CEED31-3FC8-4A8E-9F3E-50E97224C20D}" type="parTrans" cxnId="{62112C80-BC08-49EB-98F8-2AE3C40335D0}">
      <dgm:prSet/>
      <dgm:spPr/>
      <dgm:t>
        <a:bodyPr/>
        <a:lstStyle/>
        <a:p>
          <a:endParaRPr lang="en-US"/>
        </a:p>
      </dgm:t>
    </dgm:pt>
    <dgm:pt modelId="{BE9DB707-802A-48F5-9E1E-40A379DFDC88}" type="sibTrans" cxnId="{62112C80-BC08-49EB-98F8-2AE3C40335D0}">
      <dgm:prSet/>
      <dgm:spPr/>
      <dgm:t>
        <a:bodyPr/>
        <a:lstStyle/>
        <a:p>
          <a:endParaRPr lang="en-US"/>
        </a:p>
      </dgm:t>
    </dgm:pt>
    <dgm:pt modelId="{26544CB5-E053-4B8D-BDE7-78FDCAD37488}">
      <dgm:prSet/>
      <dgm:spPr/>
      <dgm:t>
        <a:bodyPr/>
        <a:lstStyle/>
        <a:p>
          <a:r>
            <a:rPr lang="en-US" b="1" dirty="0"/>
            <a:t>Clean outer garments</a:t>
          </a:r>
        </a:p>
      </dgm:t>
    </dgm:pt>
    <dgm:pt modelId="{BCD7D334-5FDD-4C39-87A7-8CF147699642}" type="parTrans" cxnId="{04663D76-850A-4DA8-932A-727C3B70BEDE}">
      <dgm:prSet/>
      <dgm:spPr/>
      <dgm:t>
        <a:bodyPr/>
        <a:lstStyle/>
        <a:p>
          <a:endParaRPr lang="en-US"/>
        </a:p>
      </dgm:t>
    </dgm:pt>
    <dgm:pt modelId="{58014902-800F-4177-9B4F-FFC12192034D}" type="sibTrans" cxnId="{04663D76-850A-4DA8-932A-727C3B70BEDE}">
      <dgm:prSet/>
      <dgm:spPr/>
      <dgm:t>
        <a:bodyPr/>
        <a:lstStyle/>
        <a:p>
          <a:endParaRPr lang="en-US"/>
        </a:p>
      </dgm:t>
    </dgm:pt>
    <dgm:pt modelId="{660B934B-1AB6-43A0-B769-747A4A1DA5AC}">
      <dgm:prSet/>
      <dgm:spPr/>
      <dgm:t>
        <a:bodyPr/>
        <a:lstStyle/>
        <a:p>
          <a:r>
            <a:rPr lang="en-US" b="1" dirty="0"/>
            <a:t>Hair restraints</a:t>
          </a:r>
        </a:p>
      </dgm:t>
    </dgm:pt>
    <dgm:pt modelId="{7D09F434-AB8B-4992-9372-D6CD7E7B46CF}" type="parTrans" cxnId="{11E5C881-FD97-4E49-9CEC-AB5AF998CA45}">
      <dgm:prSet/>
      <dgm:spPr/>
      <dgm:t>
        <a:bodyPr/>
        <a:lstStyle/>
        <a:p>
          <a:endParaRPr lang="en-US"/>
        </a:p>
      </dgm:t>
    </dgm:pt>
    <dgm:pt modelId="{E33A0CAC-DE91-4B58-8DC1-C9545CCEFF53}" type="sibTrans" cxnId="{11E5C881-FD97-4E49-9CEC-AB5AF998CA45}">
      <dgm:prSet/>
      <dgm:spPr/>
      <dgm:t>
        <a:bodyPr/>
        <a:lstStyle/>
        <a:p>
          <a:endParaRPr lang="en-US"/>
        </a:p>
      </dgm:t>
    </dgm:pt>
    <dgm:pt modelId="{85ADDE98-7782-4273-AF5A-790EF0708748}">
      <dgm:prSet/>
      <dgm:spPr/>
      <dgm:t>
        <a:bodyPr/>
        <a:lstStyle/>
        <a:p>
          <a:r>
            <a:rPr lang="en-US" b="1" dirty="0"/>
            <a:t>No smoking, eating, or drinking</a:t>
          </a:r>
        </a:p>
      </dgm:t>
    </dgm:pt>
    <dgm:pt modelId="{D076A201-8A04-4E59-B54A-4792B4A6328D}" type="parTrans" cxnId="{251B58A1-B735-410D-91DE-A25AC67AE546}">
      <dgm:prSet/>
      <dgm:spPr/>
      <dgm:t>
        <a:bodyPr/>
        <a:lstStyle/>
        <a:p>
          <a:endParaRPr lang="en-US"/>
        </a:p>
      </dgm:t>
    </dgm:pt>
    <dgm:pt modelId="{FBD82CE1-0BA9-436E-9279-F7586E2D52A2}" type="sibTrans" cxnId="{251B58A1-B735-410D-91DE-A25AC67AE546}">
      <dgm:prSet/>
      <dgm:spPr/>
      <dgm:t>
        <a:bodyPr/>
        <a:lstStyle/>
        <a:p>
          <a:endParaRPr lang="en-US"/>
        </a:p>
      </dgm:t>
    </dgm:pt>
    <dgm:pt modelId="{C528577D-F8D1-4263-A265-20041FFCFDB4}">
      <dgm:prSet/>
      <dgm:spPr/>
      <dgm:t>
        <a:bodyPr/>
        <a:lstStyle/>
        <a:p>
          <a:r>
            <a:rPr lang="en-US" b="1" dirty="0"/>
            <a:t>Washing hands</a:t>
          </a:r>
        </a:p>
      </dgm:t>
    </dgm:pt>
    <dgm:pt modelId="{224C8C7A-355B-4C8C-9B53-A8F49B135FA9}" type="parTrans" cxnId="{BF67DC6B-A363-4AD8-B0C8-CF2C24999456}">
      <dgm:prSet/>
      <dgm:spPr/>
      <dgm:t>
        <a:bodyPr/>
        <a:lstStyle/>
        <a:p>
          <a:endParaRPr lang="en-US"/>
        </a:p>
      </dgm:t>
    </dgm:pt>
    <dgm:pt modelId="{6AFE276E-5BFB-43E6-AD77-6F77FB652EBF}" type="sibTrans" cxnId="{BF67DC6B-A363-4AD8-B0C8-CF2C24999456}">
      <dgm:prSet/>
      <dgm:spPr/>
      <dgm:t>
        <a:bodyPr/>
        <a:lstStyle/>
        <a:p>
          <a:endParaRPr lang="en-US"/>
        </a:p>
      </dgm:t>
    </dgm:pt>
    <dgm:pt modelId="{0540A743-24F0-4AA1-BBEE-55D44FE4CA4C}">
      <dgm:prSet/>
      <dgm:spPr/>
      <dgm:t>
        <a:bodyPr/>
        <a:lstStyle/>
        <a:p>
          <a:r>
            <a:rPr lang="en-US" b="1" dirty="0"/>
            <a:t>No fingernail polish</a:t>
          </a:r>
        </a:p>
      </dgm:t>
    </dgm:pt>
    <dgm:pt modelId="{30E772BD-FC65-4588-A930-4B464D8646E1}" type="parTrans" cxnId="{0A90BA1A-2B6B-4ABF-A0D1-05F6D996966A}">
      <dgm:prSet/>
      <dgm:spPr/>
      <dgm:t>
        <a:bodyPr/>
        <a:lstStyle/>
        <a:p>
          <a:endParaRPr lang="en-US"/>
        </a:p>
      </dgm:t>
    </dgm:pt>
    <dgm:pt modelId="{39564C2B-4C6E-4C00-96CA-B7BFD462AAF9}" type="sibTrans" cxnId="{0A90BA1A-2B6B-4ABF-A0D1-05F6D996966A}">
      <dgm:prSet/>
      <dgm:spPr/>
      <dgm:t>
        <a:bodyPr/>
        <a:lstStyle/>
        <a:p>
          <a:endParaRPr lang="en-US"/>
        </a:p>
      </dgm:t>
    </dgm:pt>
    <dgm:pt modelId="{53845E1F-1774-4D44-A65E-1D88EEB93361}">
      <dgm:prSet/>
      <dgm:spPr/>
      <dgm:t>
        <a:bodyPr/>
        <a:lstStyle/>
        <a:p>
          <a:r>
            <a:rPr lang="en-US" b="1" dirty="0"/>
            <a:t>No jewelry on hands or arms</a:t>
          </a:r>
        </a:p>
      </dgm:t>
    </dgm:pt>
    <dgm:pt modelId="{9D4E5F8F-373A-4CD1-9231-33E12FBD67E3}" type="parTrans" cxnId="{E9F6FF00-E8BF-43EA-82FB-ADE8BF18CC83}">
      <dgm:prSet/>
      <dgm:spPr/>
      <dgm:t>
        <a:bodyPr/>
        <a:lstStyle/>
        <a:p>
          <a:endParaRPr lang="en-US"/>
        </a:p>
      </dgm:t>
    </dgm:pt>
    <dgm:pt modelId="{159D175A-465E-409D-873E-602885B55C73}" type="sibTrans" cxnId="{E9F6FF00-E8BF-43EA-82FB-ADE8BF18CC83}">
      <dgm:prSet/>
      <dgm:spPr/>
      <dgm:t>
        <a:bodyPr/>
        <a:lstStyle/>
        <a:p>
          <a:endParaRPr lang="en-US"/>
        </a:p>
      </dgm:t>
    </dgm:pt>
    <dgm:pt modelId="{1C5B9BEA-B45C-4328-B0A9-5B08C7C9375C}" type="pres">
      <dgm:prSet presAssocID="{F6C5CFCF-0FAE-4041-84D8-60EBFB17F914}" presName="diagram" presStyleCnt="0">
        <dgm:presLayoutVars>
          <dgm:dir/>
          <dgm:resizeHandles val="exact"/>
        </dgm:presLayoutVars>
      </dgm:prSet>
      <dgm:spPr/>
    </dgm:pt>
    <dgm:pt modelId="{08590BFF-F53E-49CC-A866-2046D77FE924}" type="pres">
      <dgm:prSet presAssocID="{1B6BD679-09F9-42D2-9FC5-3DB6E8AD0104}" presName="node" presStyleLbl="node1" presStyleIdx="0" presStyleCnt="7">
        <dgm:presLayoutVars>
          <dgm:bulletEnabled val="1"/>
        </dgm:presLayoutVars>
      </dgm:prSet>
      <dgm:spPr/>
    </dgm:pt>
    <dgm:pt modelId="{8FA7DC6D-88E7-402E-BC25-D79A1924B124}" type="pres">
      <dgm:prSet presAssocID="{BE9DB707-802A-48F5-9E1E-40A379DFDC88}" presName="sibTrans" presStyleCnt="0"/>
      <dgm:spPr/>
    </dgm:pt>
    <dgm:pt modelId="{2E1B842C-4C02-44DC-BD11-33F3236CE430}" type="pres">
      <dgm:prSet presAssocID="{26544CB5-E053-4B8D-BDE7-78FDCAD37488}" presName="node" presStyleLbl="node1" presStyleIdx="1" presStyleCnt="7">
        <dgm:presLayoutVars>
          <dgm:bulletEnabled val="1"/>
        </dgm:presLayoutVars>
      </dgm:prSet>
      <dgm:spPr/>
    </dgm:pt>
    <dgm:pt modelId="{FA08DFCD-B323-43B1-9BD0-E633154A1321}" type="pres">
      <dgm:prSet presAssocID="{58014902-800F-4177-9B4F-FFC12192034D}" presName="sibTrans" presStyleCnt="0"/>
      <dgm:spPr/>
    </dgm:pt>
    <dgm:pt modelId="{172E4180-8590-46CA-92A2-AE989C0CC01D}" type="pres">
      <dgm:prSet presAssocID="{660B934B-1AB6-43A0-B769-747A4A1DA5AC}" presName="node" presStyleLbl="node1" presStyleIdx="2" presStyleCnt="7">
        <dgm:presLayoutVars>
          <dgm:bulletEnabled val="1"/>
        </dgm:presLayoutVars>
      </dgm:prSet>
      <dgm:spPr/>
    </dgm:pt>
    <dgm:pt modelId="{5A340CAE-5BEE-43A0-B3DE-EBA0FA81CA20}" type="pres">
      <dgm:prSet presAssocID="{E33A0CAC-DE91-4B58-8DC1-C9545CCEFF53}" presName="sibTrans" presStyleCnt="0"/>
      <dgm:spPr/>
    </dgm:pt>
    <dgm:pt modelId="{E9F32E3A-506D-4D00-93F0-8467FFFB52BF}" type="pres">
      <dgm:prSet presAssocID="{85ADDE98-7782-4273-AF5A-790EF0708748}" presName="node" presStyleLbl="node1" presStyleIdx="3" presStyleCnt="7">
        <dgm:presLayoutVars>
          <dgm:bulletEnabled val="1"/>
        </dgm:presLayoutVars>
      </dgm:prSet>
      <dgm:spPr/>
    </dgm:pt>
    <dgm:pt modelId="{4CE37425-183B-470D-863B-53BEA26AB27A}" type="pres">
      <dgm:prSet presAssocID="{FBD82CE1-0BA9-436E-9279-F7586E2D52A2}" presName="sibTrans" presStyleCnt="0"/>
      <dgm:spPr/>
    </dgm:pt>
    <dgm:pt modelId="{27862DE5-8687-4842-BA77-9E4D1A20B912}" type="pres">
      <dgm:prSet presAssocID="{C528577D-F8D1-4263-A265-20041FFCFDB4}" presName="node" presStyleLbl="node1" presStyleIdx="4" presStyleCnt="7">
        <dgm:presLayoutVars>
          <dgm:bulletEnabled val="1"/>
        </dgm:presLayoutVars>
      </dgm:prSet>
      <dgm:spPr/>
    </dgm:pt>
    <dgm:pt modelId="{966B37A5-C494-4EA3-995E-A47A56F3B300}" type="pres">
      <dgm:prSet presAssocID="{6AFE276E-5BFB-43E6-AD77-6F77FB652EBF}" presName="sibTrans" presStyleCnt="0"/>
      <dgm:spPr/>
    </dgm:pt>
    <dgm:pt modelId="{9F67F4B2-6A47-4D91-A209-A8205EF7E6C6}" type="pres">
      <dgm:prSet presAssocID="{0540A743-24F0-4AA1-BBEE-55D44FE4CA4C}" presName="node" presStyleLbl="node1" presStyleIdx="5" presStyleCnt="7">
        <dgm:presLayoutVars>
          <dgm:bulletEnabled val="1"/>
        </dgm:presLayoutVars>
      </dgm:prSet>
      <dgm:spPr/>
    </dgm:pt>
    <dgm:pt modelId="{D5D9A732-754D-4E0E-BC8B-EC2AA40A8519}" type="pres">
      <dgm:prSet presAssocID="{39564C2B-4C6E-4C00-96CA-B7BFD462AAF9}" presName="sibTrans" presStyleCnt="0"/>
      <dgm:spPr/>
    </dgm:pt>
    <dgm:pt modelId="{7C7A8BF7-FCCA-4098-B3FF-40A5EAE6194E}" type="pres">
      <dgm:prSet presAssocID="{53845E1F-1774-4D44-A65E-1D88EEB93361}" presName="node" presStyleLbl="node1" presStyleIdx="6" presStyleCnt="7">
        <dgm:presLayoutVars>
          <dgm:bulletEnabled val="1"/>
        </dgm:presLayoutVars>
      </dgm:prSet>
      <dgm:spPr/>
    </dgm:pt>
  </dgm:ptLst>
  <dgm:cxnLst>
    <dgm:cxn modelId="{E9F6FF00-E8BF-43EA-82FB-ADE8BF18CC83}" srcId="{F6C5CFCF-0FAE-4041-84D8-60EBFB17F914}" destId="{53845E1F-1774-4D44-A65E-1D88EEB93361}" srcOrd="6" destOrd="0" parTransId="{9D4E5F8F-373A-4CD1-9231-33E12FBD67E3}" sibTransId="{159D175A-465E-409D-873E-602885B55C73}"/>
    <dgm:cxn modelId="{97746F03-178F-487C-A201-C8A638A8C329}" type="presOf" srcId="{1B6BD679-09F9-42D2-9FC5-3DB6E8AD0104}" destId="{08590BFF-F53E-49CC-A866-2046D77FE924}" srcOrd="0" destOrd="0" presId="urn:microsoft.com/office/officeart/2005/8/layout/default"/>
    <dgm:cxn modelId="{0A90BA1A-2B6B-4ABF-A0D1-05F6D996966A}" srcId="{F6C5CFCF-0FAE-4041-84D8-60EBFB17F914}" destId="{0540A743-24F0-4AA1-BBEE-55D44FE4CA4C}" srcOrd="5" destOrd="0" parTransId="{30E772BD-FC65-4588-A930-4B464D8646E1}" sibTransId="{39564C2B-4C6E-4C00-96CA-B7BFD462AAF9}"/>
    <dgm:cxn modelId="{713C841C-A1A2-4D43-B6F1-1EE79CF8F6F7}" type="presOf" srcId="{C528577D-F8D1-4263-A265-20041FFCFDB4}" destId="{27862DE5-8687-4842-BA77-9E4D1A20B912}" srcOrd="0" destOrd="0" presId="urn:microsoft.com/office/officeart/2005/8/layout/default"/>
    <dgm:cxn modelId="{F516C01C-C5D2-44C3-845A-9A45BB255CC2}" type="presOf" srcId="{0540A743-24F0-4AA1-BBEE-55D44FE4CA4C}" destId="{9F67F4B2-6A47-4D91-A209-A8205EF7E6C6}" srcOrd="0" destOrd="0" presId="urn:microsoft.com/office/officeart/2005/8/layout/default"/>
    <dgm:cxn modelId="{BFAA9B2E-F2EC-45DC-969C-2718969A4052}" type="presOf" srcId="{F6C5CFCF-0FAE-4041-84D8-60EBFB17F914}" destId="{1C5B9BEA-B45C-4328-B0A9-5B08C7C9375C}" srcOrd="0" destOrd="0" presId="urn:microsoft.com/office/officeart/2005/8/layout/default"/>
    <dgm:cxn modelId="{BF67DC6B-A363-4AD8-B0C8-CF2C24999456}" srcId="{F6C5CFCF-0FAE-4041-84D8-60EBFB17F914}" destId="{C528577D-F8D1-4263-A265-20041FFCFDB4}" srcOrd="4" destOrd="0" parTransId="{224C8C7A-355B-4C8C-9B53-A8F49B135FA9}" sibTransId="{6AFE276E-5BFB-43E6-AD77-6F77FB652EBF}"/>
    <dgm:cxn modelId="{34D6F073-80CC-4AB0-ACAD-3272960652E7}" type="presOf" srcId="{85ADDE98-7782-4273-AF5A-790EF0708748}" destId="{E9F32E3A-506D-4D00-93F0-8467FFFB52BF}" srcOrd="0" destOrd="0" presId="urn:microsoft.com/office/officeart/2005/8/layout/default"/>
    <dgm:cxn modelId="{04663D76-850A-4DA8-932A-727C3B70BEDE}" srcId="{F6C5CFCF-0FAE-4041-84D8-60EBFB17F914}" destId="{26544CB5-E053-4B8D-BDE7-78FDCAD37488}" srcOrd="1" destOrd="0" parTransId="{BCD7D334-5FDD-4C39-87A7-8CF147699642}" sibTransId="{58014902-800F-4177-9B4F-FFC12192034D}"/>
    <dgm:cxn modelId="{62112C80-BC08-49EB-98F8-2AE3C40335D0}" srcId="{F6C5CFCF-0FAE-4041-84D8-60EBFB17F914}" destId="{1B6BD679-09F9-42D2-9FC5-3DB6E8AD0104}" srcOrd="0" destOrd="0" parTransId="{F2CEED31-3FC8-4A8E-9F3E-50E97224C20D}" sibTransId="{BE9DB707-802A-48F5-9E1E-40A379DFDC88}"/>
    <dgm:cxn modelId="{11E5C881-FD97-4E49-9CEC-AB5AF998CA45}" srcId="{F6C5CFCF-0FAE-4041-84D8-60EBFB17F914}" destId="{660B934B-1AB6-43A0-B769-747A4A1DA5AC}" srcOrd="2" destOrd="0" parTransId="{7D09F434-AB8B-4992-9372-D6CD7E7B46CF}" sibTransId="{E33A0CAC-DE91-4B58-8DC1-C9545CCEFF53}"/>
    <dgm:cxn modelId="{66018C85-9758-47E1-9AF0-65AB58EC2B48}" type="presOf" srcId="{26544CB5-E053-4B8D-BDE7-78FDCAD37488}" destId="{2E1B842C-4C02-44DC-BD11-33F3236CE430}" srcOrd="0" destOrd="0" presId="urn:microsoft.com/office/officeart/2005/8/layout/default"/>
    <dgm:cxn modelId="{251B58A1-B735-410D-91DE-A25AC67AE546}" srcId="{F6C5CFCF-0FAE-4041-84D8-60EBFB17F914}" destId="{85ADDE98-7782-4273-AF5A-790EF0708748}" srcOrd="3" destOrd="0" parTransId="{D076A201-8A04-4E59-B54A-4792B4A6328D}" sibTransId="{FBD82CE1-0BA9-436E-9279-F7586E2D52A2}"/>
    <dgm:cxn modelId="{B1969CB9-2C30-4EDA-8B24-FA65C00C786D}" type="presOf" srcId="{53845E1F-1774-4D44-A65E-1D88EEB93361}" destId="{7C7A8BF7-FCCA-4098-B3FF-40A5EAE6194E}" srcOrd="0" destOrd="0" presId="urn:microsoft.com/office/officeart/2005/8/layout/default"/>
    <dgm:cxn modelId="{1538C7E6-7B34-4A6E-9386-25A9B3BE5A2D}" type="presOf" srcId="{660B934B-1AB6-43A0-B769-747A4A1DA5AC}" destId="{172E4180-8590-46CA-92A2-AE989C0CC01D}" srcOrd="0" destOrd="0" presId="urn:microsoft.com/office/officeart/2005/8/layout/default"/>
    <dgm:cxn modelId="{CBD7EFFB-9A95-4EB5-B82B-685739DC1794}" type="presParOf" srcId="{1C5B9BEA-B45C-4328-B0A9-5B08C7C9375C}" destId="{08590BFF-F53E-49CC-A866-2046D77FE924}" srcOrd="0" destOrd="0" presId="urn:microsoft.com/office/officeart/2005/8/layout/default"/>
    <dgm:cxn modelId="{A4F5EA6B-302A-4A7D-A2D5-C9ED4B5516C9}" type="presParOf" srcId="{1C5B9BEA-B45C-4328-B0A9-5B08C7C9375C}" destId="{8FA7DC6D-88E7-402E-BC25-D79A1924B124}" srcOrd="1" destOrd="0" presId="urn:microsoft.com/office/officeart/2005/8/layout/default"/>
    <dgm:cxn modelId="{637C2D7E-F67B-4411-B196-352B7A26CEEF}" type="presParOf" srcId="{1C5B9BEA-B45C-4328-B0A9-5B08C7C9375C}" destId="{2E1B842C-4C02-44DC-BD11-33F3236CE430}" srcOrd="2" destOrd="0" presId="urn:microsoft.com/office/officeart/2005/8/layout/default"/>
    <dgm:cxn modelId="{2B02E8F0-4040-4C49-9F5B-1DF39A0927FC}" type="presParOf" srcId="{1C5B9BEA-B45C-4328-B0A9-5B08C7C9375C}" destId="{FA08DFCD-B323-43B1-9BD0-E633154A1321}" srcOrd="3" destOrd="0" presId="urn:microsoft.com/office/officeart/2005/8/layout/default"/>
    <dgm:cxn modelId="{67A94503-8770-4D62-ABC0-826F1AB8A342}" type="presParOf" srcId="{1C5B9BEA-B45C-4328-B0A9-5B08C7C9375C}" destId="{172E4180-8590-46CA-92A2-AE989C0CC01D}" srcOrd="4" destOrd="0" presId="urn:microsoft.com/office/officeart/2005/8/layout/default"/>
    <dgm:cxn modelId="{3CE0507E-CF0A-427A-A358-D4B4D977DDAA}" type="presParOf" srcId="{1C5B9BEA-B45C-4328-B0A9-5B08C7C9375C}" destId="{5A340CAE-5BEE-43A0-B3DE-EBA0FA81CA20}" srcOrd="5" destOrd="0" presId="urn:microsoft.com/office/officeart/2005/8/layout/default"/>
    <dgm:cxn modelId="{7FBCE40F-2E00-4B4B-B649-A82D2EF07F09}" type="presParOf" srcId="{1C5B9BEA-B45C-4328-B0A9-5B08C7C9375C}" destId="{E9F32E3A-506D-4D00-93F0-8467FFFB52BF}" srcOrd="6" destOrd="0" presId="urn:microsoft.com/office/officeart/2005/8/layout/default"/>
    <dgm:cxn modelId="{F9C52102-39F2-485B-83A0-605E44F9A45A}" type="presParOf" srcId="{1C5B9BEA-B45C-4328-B0A9-5B08C7C9375C}" destId="{4CE37425-183B-470D-863B-53BEA26AB27A}" srcOrd="7" destOrd="0" presId="urn:microsoft.com/office/officeart/2005/8/layout/default"/>
    <dgm:cxn modelId="{593922A2-7C89-43F1-9D54-2A7752B80C06}" type="presParOf" srcId="{1C5B9BEA-B45C-4328-B0A9-5B08C7C9375C}" destId="{27862DE5-8687-4842-BA77-9E4D1A20B912}" srcOrd="8" destOrd="0" presId="urn:microsoft.com/office/officeart/2005/8/layout/default"/>
    <dgm:cxn modelId="{28CAB568-3781-4E1C-8C27-9AEF777E18AA}" type="presParOf" srcId="{1C5B9BEA-B45C-4328-B0A9-5B08C7C9375C}" destId="{966B37A5-C494-4EA3-995E-A47A56F3B300}" srcOrd="9" destOrd="0" presId="urn:microsoft.com/office/officeart/2005/8/layout/default"/>
    <dgm:cxn modelId="{6BAEAB13-C487-4A11-8006-8E5B450AC591}" type="presParOf" srcId="{1C5B9BEA-B45C-4328-B0A9-5B08C7C9375C}" destId="{9F67F4B2-6A47-4D91-A209-A8205EF7E6C6}" srcOrd="10" destOrd="0" presId="urn:microsoft.com/office/officeart/2005/8/layout/default"/>
    <dgm:cxn modelId="{061A1736-2E8F-40D0-BC28-9B728B5BC195}" type="presParOf" srcId="{1C5B9BEA-B45C-4328-B0A9-5B08C7C9375C}" destId="{D5D9A732-754D-4E0E-BC8B-EC2AA40A8519}" srcOrd="11" destOrd="0" presId="urn:microsoft.com/office/officeart/2005/8/layout/default"/>
    <dgm:cxn modelId="{9BFDB356-EB3F-436C-85F4-9C876FFFE653}" type="presParOf" srcId="{1C5B9BEA-B45C-4328-B0A9-5B08C7C9375C}" destId="{7C7A8BF7-FCCA-4098-B3FF-40A5EAE6194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F6AD8-904F-4121-9E73-8D3C0446DCD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F29DBE-04C6-45E2-BEFD-25E5C38CC79A}">
      <dgm:prSet custT="1"/>
      <dgm:spPr/>
      <dgm:t>
        <a:bodyPr/>
        <a:lstStyle/>
        <a:p>
          <a:pPr>
            <a:lnSpc>
              <a:spcPct val="100000"/>
            </a:lnSpc>
          </a:pPr>
          <a:r>
            <a:rPr lang="en-US" sz="1800" dirty="0"/>
            <a:t>Submit your application packet to VDACS at </a:t>
          </a:r>
          <a:r>
            <a:rPr lang="en-US" sz="1800" dirty="0">
              <a:hlinkClick xmlns:r="http://schemas.openxmlformats.org/officeDocument/2006/relationships" r:id="rId1"/>
            </a:rPr>
            <a:t>foodsafety@vdacs.virginia.gov</a:t>
          </a:r>
          <a:r>
            <a:rPr lang="en-US" sz="1800" dirty="0"/>
            <a:t> or by mail to PO Box 1163 Richmond, VA 23218-1163</a:t>
          </a:r>
        </a:p>
      </dgm:t>
    </dgm:pt>
    <dgm:pt modelId="{C8854BD8-B0E8-453A-8704-8633EE6C327F}" type="parTrans" cxnId="{D3927F15-91F6-419C-A9E0-B4D4E373F343}">
      <dgm:prSet/>
      <dgm:spPr/>
      <dgm:t>
        <a:bodyPr/>
        <a:lstStyle/>
        <a:p>
          <a:endParaRPr lang="en-US"/>
        </a:p>
      </dgm:t>
    </dgm:pt>
    <dgm:pt modelId="{B33CE82A-52CF-45B3-AD49-2E6C18C9242E}" type="sibTrans" cxnId="{D3927F15-91F6-419C-A9E0-B4D4E373F343}">
      <dgm:prSet/>
      <dgm:spPr/>
      <dgm:t>
        <a:bodyPr/>
        <a:lstStyle/>
        <a:p>
          <a:endParaRPr lang="en-US"/>
        </a:p>
      </dgm:t>
    </dgm:pt>
    <dgm:pt modelId="{1774068B-273E-4217-913A-C618F7246645}">
      <dgm:prSet custT="1"/>
      <dgm:spPr/>
      <dgm:t>
        <a:bodyPr/>
        <a:lstStyle/>
        <a:p>
          <a:pPr>
            <a:lnSpc>
              <a:spcPct val="100000"/>
            </a:lnSpc>
          </a:pPr>
          <a:r>
            <a:rPr lang="en-US" sz="1800" dirty="0"/>
            <a:t>An application reviewer may contact you for revisions or to request additional information prior to the approval of your application.  Current reviews may take between 8-10 weeks.</a:t>
          </a:r>
        </a:p>
      </dgm:t>
    </dgm:pt>
    <dgm:pt modelId="{D27A6C29-3348-4FAD-88D9-CCE08A701F64}" type="parTrans" cxnId="{DEE61046-76C8-4688-BFBF-6D698241817B}">
      <dgm:prSet/>
      <dgm:spPr/>
      <dgm:t>
        <a:bodyPr/>
        <a:lstStyle/>
        <a:p>
          <a:endParaRPr lang="en-US"/>
        </a:p>
      </dgm:t>
    </dgm:pt>
    <dgm:pt modelId="{D5966675-9145-4B82-B731-C3C3E5D8486E}" type="sibTrans" cxnId="{DEE61046-76C8-4688-BFBF-6D698241817B}">
      <dgm:prSet/>
      <dgm:spPr/>
      <dgm:t>
        <a:bodyPr/>
        <a:lstStyle/>
        <a:p>
          <a:endParaRPr lang="en-US"/>
        </a:p>
      </dgm:t>
    </dgm:pt>
    <dgm:pt modelId="{26BD6F94-7BC5-4D33-884D-F2BF37F1CE0A}">
      <dgm:prSet custT="1"/>
      <dgm:spPr/>
      <dgm:t>
        <a:bodyPr/>
        <a:lstStyle/>
        <a:p>
          <a:pPr>
            <a:lnSpc>
              <a:spcPct val="100000"/>
            </a:lnSpc>
          </a:pPr>
          <a:r>
            <a:rPr lang="en-US" sz="1800" dirty="0"/>
            <a:t>After the application review is complete, a Food Safety Specialist will contact you to set up a preoperational inspection</a:t>
          </a:r>
        </a:p>
      </dgm:t>
    </dgm:pt>
    <dgm:pt modelId="{BBA923F0-1172-4B60-A920-8C446C119C23}" type="parTrans" cxnId="{DA4B32BA-7B77-4CF0-8241-6DCF4A0DE05D}">
      <dgm:prSet/>
      <dgm:spPr/>
      <dgm:t>
        <a:bodyPr/>
        <a:lstStyle/>
        <a:p>
          <a:endParaRPr lang="en-US"/>
        </a:p>
      </dgm:t>
    </dgm:pt>
    <dgm:pt modelId="{3EE7CE27-D0D7-4BB0-8C2E-3012E70ACE9E}" type="sibTrans" cxnId="{DA4B32BA-7B77-4CF0-8241-6DCF4A0DE05D}">
      <dgm:prSet/>
      <dgm:spPr/>
      <dgm:t>
        <a:bodyPr/>
        <a:lstStyle/>
        <a:p>
          <a:endParaRPr lang="en-US"/>
        </a:p>
      </dgm:t>
    </dgm:pt>
    <dgm:pt modelId="{FDBB8C02-830C-4AD7-AF06-EA1F49173300}">
      <dgm:prSet custT="1"/>
      <dgm:spPr/>
      <dgm:t>
        <a:bodyPr/>
        <a:lstStyle/>
        <a:p>
          <a:pPr>
            <a:lnSpc>
              <a:spcPct val="100000"/>
            </a:lnSpc>
          </a:pPr>
          <a:r>
            <a:rPr lang="en-US" sz="1800" dirty="0"/>
            <a:t>Approval to sell your products is granted and a permit is issued following the satisfactory completion of the inspection</a:t>
          </a:r>
        </a:p>
      </dgm:t>
    </dgm:pt>
    <dgm:pt modelId="{A66D0BE8-8D17-46C9-8EE1-31951DD324FF}" type="parTrans" cxnId="{8B9027CA-F8ED-4E4D-A96D-833A20267C3D}">
      <dgm:prSet/>
      <dgm:spPr/>
      <dgm:t>
        <a:bodyPr/>
        <a:lstStyle/>
        <a:p>
          <a:endParaRPr lang="en-US"/>
        </a:p>
      </dgm:t>
    </dgm:pt>
    <dgm:pt modelId="{0F4C848A-8265-4AC2-961C-6E8EB225E0BA}" type="sibTrans" cxnId="{8B9027CA-F8ED-4E4D-A96D-833A20267C3D}">
      <dgm:prSet/>
      <dgm:spPr/>
      <dgm:t>
        <a:bodyPr/>
        <a:lstStyle/>
        <a:p>
          <a:endParaRPr lang="en-US"/>
        </a:p>
      </dgm:t>
    </dgm:pt>
    <dgm:pt modelId="{B5017DEF-EA52-44E4-8C27-15D49BE627BA}">
      <dgm:prSet custT="1"/>
      <dgm:spPr/>
      <dgm:t>
        <a:bodyPr/>
        <a:lstStyle/>
        <a:p>
          <a:pPr>
            <a:lnSpc>
              <a:spcPct val="100000"/>
            </a:lnSpc>
          </a:pPr>
          <a:r>
            <a:rPr lang="en-US" sz="1800" dirty="0"/>
            <a:t>Ensure all items on the Application Checklist are provided with your Application Packet</a:t>
          </a:r>
        </a:p>
      </dgm:t>
    </dgm:pt>
    <dgm:pt modelId="{C21E34D2-1527-403A-89E4-6E44D962D0AC}" type="parTrans" cxnId="{C7449D10-BA88-433A-8A19-7FD4BCC9AB46}">
      <dgm:prSet/>
      <dgm:spPr/>
      <dgm:t>
        <a:bodyPr/>
        <a:lstStyle/>
        <a:p>
          <a:endParaRPr lang="en-US"/>
        </a:p>
      </dgm:t>
    </dgm:pt>
    <dgm:pt modelId="{C689ACEA-A91A-4121-9E55-2B1F66562BBF}" type="sibTrans" cxnId="{C7449D10-BA88-433A-8A19-7FD4BCC9AB46}">
      <dgm:prSet/>
      <dgm:spPr/>
      <dgm:t>
        <a:bodyPr/>
        <a:lstStyle/>
        <a:p>
          <a:endParaRPr lang="en-US"/>
        </a:p>
      </dgm:t>
    </dgm:pt>
    <dgm:pt modelId="{05C0A847-F64D-45D1-BDB1-EDE8AEF1F91F}" type="pres">
      <dgm:prSet presAssocID="{8F3F6AD8-904F-4121-9E73-8D3C0446DCDB}" presName="root" presStyleCnt="0">
        <dgm:presLayoutVars>
          <dgm:dir/>
          <dgm:resizeHandles val="exact"/>
        </dgm:presLayoutVars>
      </dgm:prSet>
      <dgm:spPr/>
    </dgm:pt>
    <dgm:pt modelId="{BFE2F942-9DDB-4429-B7FA-CCACD74F7AC4}" type="pres">
      <dgm:prSet presAssocID="{33F29DBE-04C6-45E2-BEFD-25E5C38CC79A}" presName="compNode" presStyleCnt="0"/>
      <dgm:spPr/>
    </dgm:pt>
    <dgm:pt modelId="{73CE6464-8D9D-4AB9-9AF9-117BF711D10B}" type="pres">
      <dgm:prSet presAssocID="{33F29DBE-04C6-45E2-BEFD-25E5C38CC79A}" presName="bgRect" presStyleLbl="bgShp" presStyleIdx="0" presStyleCnt="5"/>
      <dgm:spPr/>
    </dgm:pt>
    <dgm:pt modelId="{BDCC179A-BE3D-4FE8-9FCA-36C96595B291}" type="pres">
      <dgm:prSet presAssocID="{33F29DBE-04C6-45E2-BEFD-25E5C38CC79A}"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ork and knife"/>
        </a:ext>
      </dgm:extLst>
    </dgm:pt>
    <dgm:pt modelId="{BBF71B6F-3CCE-4578-97D2-DAB465E6456B}" type="pres">
      <dgm:prSet presAssocID="{33F29DBE-04C6-45E2-BEFD-25E5C38CC79A}" presName="spaceRect" presStyleCnt="0"/>
      <dgm:spPr/>
    </dgm:pt>
    <dgm:pt modelId="{29384380-3257-4B6B-AE78-6A4B78058839}" type="pres">
      <dgm:prSet presAssocID="{33F29DBE-04C6-45E2-BEFD-25E5C38CC79A}" presName="parTx" presStyleLbl="revTx" presStyleIdx="0" presStyleCnt="5">
        <dgm:presLayoutVars>
          <dgm:chMax val="0"/>
          <dgm:chPref val="0"/>
        </dgm:presLayoutVars>
      </dgm:prSet>
      <dgm:spPr/>
    </dgm:pt>
    <dgm:pt modelId="{F9841AA1-54DA-4203-B3F6-86CCFA64E5E0}" type="pres">
      <dgm:prSet presAssocID="{B33CE82A-52CF-45B3-AD49-2E6C18C9242E}" presName="sibTrans" presStyleCnt="0"/>
      <dgm:spPr/>
    </dgm:pt>
    <dgm:pt modelId="{DF736C15-E5EE-4A7F-BFEA-3486B6118F36}" type="pres">
      <dgm:prSet presAssocID="{B5017DEF-EA52-44E4-8C27-15D49BE627BA}" presName="compNode" presStyleCnt="0"/>
      <dgm:spPr/>
    </dgm:pt>
    <dgm:pt modelId="{21720E74-1391-443D-A948-2CCD782DEC8D}" type="pres">
      <dgm:prSet presAssocID="{B5017DEF-EA52-44E4-8C27-15D49BE627BA}" presName="bgRect" presStyleLbl="bgShp" presStyleIdx="1" presStyleCnt="5"/>
      <dgm:spPr/>
    </dgm:pt>
    <dgm:pt modelId="{091694F4-7633-4CCD-9B25-522E36A81D91}" type="pres">
      <dgm:prSet presAssocID="{B5017DEF-EA52-44E4-8C27-15D49BE627BA}" presName="iconRect" presStyleLbl="node1" presStyleIdx="1" presStyleCnt="5"/>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heckbox Checked with solid fill"/>
        </a:ext>
      </dgm:extLst>
    </dgm:pt>
    <dgm:pt modelId="{AAF4CBDB-B1C1-445D-A509-69DE966B8690}" type="pres">
      <dgm:prSet presAssocID="{B5017DEF-EA52-44E4-8C27-15D49BE627BA}" presName="spaceRect" presStyleCnt="0"/>
      <dgm:spPr/>
    </dgm:pt>
    <dgm:pt modelId="{7C43291C-6F15-426C-8D7E-A6B6BEE387E6}" type="pres">
      <dgm:prSet presAssocID="{B5017DEF-EA52-44E4-8C27-15D49BE627BA}" presName="parTx" presStyleLbl="revTx" presStyleIdx="1" presStyleCnt="5">
        <dgm:presLayoutVars>
          <dgm:chMax val="0"/>
          <dgm:chPref val="0"/>
        </dgm:presLayoutVars>
      </dgm:prSet>
      <dgm:spPr/>
    </dgm:pt>
    <dgm:pt modelId="{38441CBC-81E4-4B80-AB34-109EED69813D}" type="pres">
      <dgm:prSet presAssocID="{C689ACEA-A91A-4121-9E55-2B1F66562BBF}" presName="sibTrans" presStyleCnt="0"/>
      <dgm:spPr/>
    </dgm:pt>
    <dgm:pt modelId="{9E7E0335-6E2B-41F5-870B-496F8A5B05E6}" type="pres">
      <dgm:prSet presAssocID="{1774068B-273E-4217-913A-C618F7246645}" presName="compNode" presStyleCnt="0"/>
      <dgm:spPr/>
    </dgm:pt>
    <dgm:pt modelId="{879C8592-B024-4E82-B5A2-DB755615D00B}" type="pres">
      <dgm:prSet presAssocID="{1774068B-273E-4217-913A-C618F7246645}" presName="bgRect" presStyleLbl="bgShp" presStyleIdx="2" presStyleCnt="5"/>
      <dgm:spPr/>
    </dgm:pt>
    <dgm:pt modelId="{CB70B09E-CB6D-49E9-BB34-514A3FA2901D}" type="pres">
      <dgm:prSet presAssocID="{1774068B-273E-4217-913A-C618F7246645}"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E7E1783B-FDC4-4079-8CA4-E5B483B14C74}" type="pres">
      <dgm:prSet presAssocID="{1774068B-273E-4217-913A-C618F7246645}" presName="spaceRect" presStyleCnt="0"/>
      <dgm:spPr/>
    </dgm:pt>
    <dgm:pt modelId="{D8596B38-D403-4ADC-9BFE-BA48A7C1350D}" type="pres">
      <dgm:prSet presAssocID="{1774068B-273E-4217-913A-C618F7246645}" presName="parTx" presStyleLbl="revTx" presStyleIdx="2" presStyleCnt="5">
        <dgm:presLayoutVars>
          <dgm:chMax val="0"/>
          <dgm:chPref val="0"/>
        </dgm:presLayoutVars>
      </dgm:prSet>
      <dgm:spPr/>
    </dgm:pt>
    <dgm:pt modelId="{865F9E5B-351A-4AD4-9868-D0D1A1232722}" type="pres">
      <dgm:prSet presAssocID="{D5966675-9145-4B82-B731-C3C3E5D8486E}" presName="sibTrans" presStyleCnt="0"/>
      <dgm:spPr/>
    </dgm:pt>
    <dgm:pt modelId="{2EA83316-CCAD-4EC1-A048-3BAA86A143C4}" type="pres">
      <dgm:prSet presAssocID="{26BD6F94-7BC5-4D33-884D-F2BF37F1CE0A}" presName="compNode" presStyleCnt="0"/>
      <dgm:spPr/>
    </dgm:pt>
    <dgm:pt modelId="{DA0706BC-385B-4C75-ADC1-FA9B2BAB8E53}" type="pres">
      <dgm:prSet presAssocID="{26BD6F94-7BC5-4D33-884D-F2BF37F1CE0A}" presName="bgRect" presStyleLbl="bgShp" presStyleIdx="3" presStyleCnt="5"/>
      <dgm:spPr/>
    </dgm:pt>
    <dgm:pt modelId="{0CAA0091-6838-4AD3-8D44-2CF6CC8399F3}" type="pres">
      <dgm:prSet presAssocID="{26BD6F94-7BC5-4D33-884D-F2BF37F1CE0A}"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f"/>
        </a:ext>
      </dgm:extLst>
    </dgm:pt>
    <dgm:pt modelId="{C384BCBD-1C14-4A6A-97FD-F6404353D0B5}" type="pres">
      <dgm:prSet presAssocID="{26BD6F94-7BC5-4D33-884D-F2BF37F1CE0A}" presName="spaceRect" presStyleCnt="0"/>
      <dgm:spPr/>
    </dgm:pt>
    <dgm:pt modelId="{BC108D78-4027-4460-85E9-AF495F9967D5}" type="pres">
      <dgm:prSet presAssocID="{26BD6F94-7BC5-4D33-884D-F2BF37F1CE0A}" presName="parTx" presStyleLbl="revTx" presStyleIdx="3" presStyleCnt="5">
        <dgm:presLayoutVars>
          <dgm:chMax val="0"/>
          <dgm:chPref val="0"/>
        </dgm:presLayoutVars>
      </dgm:prSet>
      <dgm:spPr/>
    </dgm:pt>
    <dgm:pt modelId="{FDD4BE2F-340D-4240-BAC2-86B8D62BA279}" type="pres">
      <dgm:prSet presAssocID="{3EE7CE27-D0D7-4BB0-8C2E-3012E70ACE9E}" presName="sibTrans" presStyleCnt="0"/>
      <dgm:spPr/>
    </dgm:pt>
    <dgm:pt modelId="{FCDAA97A-C58A-4A10-AA1C-5DA3424E3C3A}" type="pres">
      <dgm:prSet presAssocID="{FDBB8C02-830C-4AD7-AF06-EA1F49173300}" presName="compNode" presStyleCnt="0"/>
      <dgm:spPr/>
    </dgm:pt>
    <dgm:pt modelId="{320BA78B-E184-4B2B-9ECB-6C574612FC24}" type="pres">
      <dgm:prSet presAssocID="{FDBB8C02-830C-4AD7-AF06-EA1F49173300}" presName="bgRect" presStyleLbl="bgShp" presStyleIdx="4" presStyleCnt="5"/>
      <dgm:spPr/>
    </dgm:pt>
    <dgm:pt modelId="{A85C054D-9831-4BF6-A6E5-91721928FFC0}" type="pres">
      <dgm:prSet presAssocID="{FDBB8C02-830C-4AD7-AF06-EA1F49173300}"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eckmark"/>
        </a:ext>
      </dgm:extLst>
    </dgm:pt>
    <dgm:pt modelId="{EAF6AA1D-259F-4938-A6A8-519050216520}" type="pres">
      <dgm:prSet presAssocID="{FDBB8C02-830C-4AD7-AF06-EA1F49173300}" presName="spaceRect" presStyleCnt="0"/>
      <dgm:spPr/>
    </dgm:pt>
    <dgm:pt modelId="{FF333E76-FCE8-4634-B8E4-EE44E01B1992}" type="pres">
      <dgm:prSet presAssocID="{FDBB8C02-830C-4AD7-AF06-EA1F49173300}" presName="parTx" presStyleLbl="revTx" presStyleIdx="4" presStyleCnt="5">
        <dgm:presLayoutVars>
          <dgm:chMax val="0"/>
          <dgm:chPref val="0"/>
        </dgm:presLayoutVars>
      </dgm:prSet>
      <dgm:spPr/>
    </dgm:pt>
  </dgm:ptLst>
  <dgm:cxnLst>
    <dgm:cxn modelId="{C7449D10-BA88-433A-8A19-7FD4BCC9AB46}" srcId="{8F3F6AD8-904F-4121-9E73-8D3C0446DCDB}" destId="{B5017DEF-EA52-44E4-8C27-15D49BE627BA}" srcOrd="1" destOrd="0" parTransId="{C21E34D2-1527-403A-89E4-6E44D962D0AC}" sibTransId="{C689ACEA-A91A-4121-9E55-2B1F66562BBF}"/>
    <dgm:cxn modelId="{D3927F15-91F6-419C-A9E0-B4D4E373F343}" srcId="{8F3F6AD8-904F-4121-9E73-8D3C0446DCDB}" destId="{33F29DBE-04C6-45E2-BEFD-25E5C38CC79A}" srcOrd="0" destOrd="0" parTransId="{C8854BD8-B0E8-453A-8704-8633EE6C327F}" sibTransId="{B33CE82A-52CF-45B3-AD49-2E6C18C9242E}"/>
    <dgm:cxn modelId="{DEE61046-76C8-4688-BFBF-6D698241817B}" srcId="{8F3F6AD8-904F-4121-9E73-8D3C0446DCDB}" destId="{1774068B-273E-4217-913A-C618F7246645}" srcOrd="2" destOrd="0" parTransId="{D27A6C29-3348-4FAD-88D9-CCE08A701F64}" sibTransId="{D5966675-9145-4B82-B731-C3C3E5D8486E}"/>
    <dgm:cxn modelId="{66B00050-78EB-44A9-85C1-9EDD69D8C012}" type="presOf" srcId="{FDBB8C02-830C-4AD7-AF06-EA1F49173300}" destId="{FF333E76-FCE8-4634-B8E4-EE44E01B1992}" srcOrd="0" destOrd="0" presId="urn:microsoft.com/office/officeart/2018/2/layout/IconVerticalSolidList"/>
    <dgm:cxn modelId="{057B1253-27B3-45BF-A4DE-8F6B5142D686}" type="presOf" srcId="{26BD6F94-7BC5-4D33-884D-F2BF37F1CE0A}" destId="{BC108D78-4027-4460-85E9-AF495F9967D5}" srcOrd="0" destOrd="0" presId="urn:microsoft.com/office/officeart/2018/2/layout/IconVerticalSolidList"/>
    <dgm:cxn modelId="{CB476173-5569-4B09-B0C2-268C97FA4A66}" type="presOf" srcId="{33F29DBE-04C6-45E2-BEFD-25E5C38CC79A}" destId="{29384380-3257-4B6B-AE78-6A4B78058839}" srcOrd="0" destOrd="0" presId="urn:microsoft.com/office/officeart/2018/2/layout/IconVerticalSolidList"/>
    <dgm:cxn modelId="{7731A373-8D15-4138-8EC8-8227AD755A2B}" type="presOf" srcId="{B5017DEF-EA52-44E4-8C27-15D49BE627BA}" destId="{7C43291C-6F15-426C-8D7E-A6B6BEE387E6}" srcOrd="0" destOrd="0" presId="urn:microsoft.com/office/officeart/2018/2/layout/IconVerticalSolidList"/>
    <dgm:cxn modelId="{DA4B32BA-7B77-4CF0-8241-6DCF4A0DE05D}" srcId="{8F3F6AD8-904F-4121-9E73-8D3C0446DCDB}" destId="{26BD6F94-7BC5-4D33-884D-F2BF37F1CE0A}" srcOrd="3" destOrd="0" parTransId="{BBA923F0-1172-4B60-A920-8C446C119C23}" sibTransId="{3EE7CE27-D0D7-4BB0-8C2E-3012E70ACE9E}"/>
    <dgm:cxn modelId="{4392FEBA-3067-4414-A90A-C463EEAB3ED7}" type="presOf" srcId="{8F3F6AD8-904F-4121-9E73-8D3C0446DCDB}" destId="{05C0A847-F64D-45D1-BDB1-EDE8AEF1F91F}" srcOrd="0" destOrd="0" presId="urn:microsoft.com/office/officeart/2018/2/layout/IconVerticalSolidList"/>
    <dgm:cxn modelId="{669AA1C4-710B-44E4-B8E8-0B6C0162DC1B}" type="presOf" srcId="{1774068B-273E-4217-913A-C618F7246645}" destId="{D8596B38-D403-4ADC-9BFE-BA48A7C1350D}" srcOrd="0" destOrd="0" presId="urn:microsoft.com/office/officeart/2018/2/layout/IconVerticalSolidList"/>
    <dgm:cxn modelId="{8B9027CA-F8ED-4E4D-A96D-833A20267C3D}" srcId="{8F3F6AD8-904F-4121-9E73-8D3C0446DCDB}" destId="{FDBB8C02-830C-4AD7-AF06-EA1F49173300}" srcOrd="4" destOrd="0" parTransId="{A66D0BE8-8D17-46C9-8EE1-31951DD324FF}" sibTransId="{0F4C848A-8265-4AC2-961C-6E8EB225E0BA}"/>
    <dgm:cxn modelId="{552833B7-0A0F-4A21-8AE1-11D0C3D4AADD}" type="presParOf" srcId="{05C0A847-F64D-45D1-BDB1-EDE8AEF1F91F}" destId="{BFE2F942-9DDB-4429-B7FA-CCACD74F7AC4}" srcOrd="0" destOrd="0" presId="urn:microsoft.com/office/officeart/2018/2/layout/IconVerticalSolidList"/>
    <dgm:cxn modelId="{1C3377F8-3337-4F98-A090-88E23E32E48D}" type="presParOf" srcId="{BFE2F942-9DDB-4429-B7FA-CCACD74F7AC4}" destId="{73CE6464-8D9D-4AB9-9AF9-117BF711D10B}" srcOrd="0" destOrd="0" presId="urn:microsoft.com/office/officeart/2018/2/layout/IconVerticalSolidList"/>
    <dgm:cxn modelId="{2C78A9B7-B6D0-4CB3-B48A-45D08E473DE8}" type="presParOf" srcId="{BFE2F942-9DDB-4429-B7FA-CCACD74F7AC4}" destId="{BDCC179A-BE3D-4FE8-9FCA-36C96595B291}" srcOrd="1" destOrd="0" presId="urn:microsoft.com/office/officeart/2018/2/layout/IconVerticalSolidList"/>
    <dgm:cxn modelId="{586924A8-8B12-42E3-9C4E-95F594558D43}" type="presParOf" srcId="{BFE2F942-9DDB-4429-B7FA-CCACD74F7AC4}" destId="{BBF71B6F-3CCE-4578-97D2-DAB465E6456B}" srcOrd="2" destOrd="0" presId="urn:microsoft.com/office/officeart/2018/2/layout/IconVerticalSolidList"/>
    <dgm:cxn modelId="{30D17825-6280-4C16-9B68-0348EFFB3F5B}" type="presParOf" srcId="{BFE2F942-9DDB-4429-B7FA-CCACD74F7AC4}" destId="{29384380-3257-4B6B-AE78-6A4B78058839}" srcOrd="3" destOrd="0" presId="urn:microsoft.com/office/officeart/2018/2/layout/IconVerticalSolidList"/>
    <dgm:cxn modelId="{E32C0EE2-8DC4-4947-8273-8CE9055FC47D}" type="presParOf" srcId="{05C0A847-F64D-45D1-BDB1-EDE8AEF1F91F}" destId="{F9841AA1-54DA-4203-B3F6-86CCFA64E5E0}" srcOrd="1" destOrd="0" presId="urn:microsoft.com/office/officeart/2018/2/layout/IconVerticalSolidList"/>
    <dgm:cxn modelId="{D1A74ACD-ADE4-4A43-BCF9-6B641D588E02}" type="presParOf" srcId="{05C0A847-F64D-45D1-BDB1-EDE8AEF1F91F}" destId="{DF736C15-E5EE-4A7F-BFEA-3486B6118F36}" srcOrd="2" destOrd="0" presId="urn:microsoft.com/office/officeart/2018/2/layout/IconVerticalSolidList"/>
    <dgm:cxn modelId="{80680534-0D7B-43BC-8897-7B592D353416}" type="presParOf" srcId="{DF736C15-E5EE-4A7F-BFEA-3486B6118F36}" destId="{21720E74-1391-443D-A948-2CCD782DEC8D}" srcOrd="0" destOrd="0" presId="urn:microsoft.com/office/officeart/2018/2/layout/IconVerticalSolidList"/>
    <dgm:cxn modelId="{C6DC5922-595F-4B31-8C13-E3159EB70CD9}" type="presParOf" srcId="{DF736C15-E5EE-4A7F-BFEA-3486B6118F36}" destId="{091694F4-7633-4CCD-9B25-522E36A81D91}" srcOrd="1" destOrd="0" presId="urn:microsoft.com/office/officeart/2018/2/layout/IconVerticalSolidList"/>
    <dgm:cxn modelId="{E521A1FF-075F-4628-80E7-4D0CB4E72E4D}" type="presParOf" srcId="{DF736C15-E5EE-4A7F-BFEA-3486B6118F36}" destId="{AAF4CBDB-B1C1-445D-A509-69DE966B8690}" srcOrd="2" destOrd="0" presId="urn:microsoft.com/office/officeart/2018/2/layout/IconVerticalSolidList"/>
    <dgm:cxn modelId="{AE74BDFF-BF76-4B39-8C0C-DF2B05CE9F7E}" type="presParOf" srcId="{DF736C15-E5EE-4A7F-BFEA-3486B6118F36}" destId="{7C43291C-6F15-426C-8D7E-A6B6BEE387E6}" srcOrd="3" destOrd="0" presId="urn:microsoft.com/office/officeart/2018/2/layout/IconVerticalSolidList"/>
    <dgm:cxn modelId="{AC139B27-47C7-4F5B-8CBE-EDBE408C003B}" type="presParOf" srcId="{05C0A847-F64D-45D1-BDB1-EDE8AEF1F91F}" destId="{38441CBC-81E4-4B80-AB34-109EED69813D}" srcOrd="3" destOrd="0" presId="urn:microsoft.com/office/officeart/2018/2/layout/IconVerticalSolidList"/>
    <dgm:cxn modelId="{332E24EA-37CE-43E4-AF1C-B35B9BE52A57}" type="presParOf" srcId="{05C0A847-F64D-45D1-BDB1-EDE8AEF1F91F}" destId="{9E7E0335-6E2B-41F5-870B-496F8A5B05E6}" srcOrd="4" destOrd="0" presId="urn:microsoft.com/office/officeart/2018/2/layout/IconVerticalSolidList"/>
    <dgm:cxn modelId="{0228170C-3A5F-4930-8D71-5994DC385576}" type="presParOf" srcId="{9E7E0335-6E2B-41F5-870B-496F8A5B05E6}" destId="{879C8592-B024-4E82-B5A2-DB755615D00B}" srcOrd="0" destOrd="0" presId="urn:microsoft.com/office/officeart/2018/2/layout/IconVerticalSolidList"/>
    <dgm:cxn modelId="{BF66E825-9CA2-4627-A6A3-17324925C5D2}" type="presParOf" srcId="{9E7E0335-6E2B-41F5-870B-496F8A5B05E6}" destId="{CB70B09E-CB6D-49E9-BB34-514A3FA2901D}" srcOrd="1" destOrd="0" presId="urn:microsoft.com/office/officeart/2018/2/layout/IconVerticalSolidList"/>
    <dgm:cxn modelId="{70A3A621-F6C1-4784-826D-0AC9B52F8A59}" type="presParOf" srcId="{9E7E0335-6E2B-41F5-870B-496F8A5B05E6}" destId="{E7E1783B-FDC4-4079-8CA4-E5B483B14C74}" srcOrd="2" destOrd="0" presId="urn:microsoft.com/office/officeart/2018/2/layout/IconVerticalSolidList"/>
    <dgm:cxn modelId="{91CABFC5-ADD8-4237-BF64-486C6ADADFB2}" type="presParOf" srcId="{9E7E0335-6E2B-41F5-870B-496F8A5B05E6}" destId="{D8596B38-D403-4ADC-9BFE-BA48A7C1350D}" srcOrd="3" destOrd="0" presId="urn:microsoft.com/office/officeart/2018/2/layout/IconVerticalSolidList"/>
    <dgm:cxn modelId="{45F8FFAB-5484-4EFF-9975-3AB4E4EBFA58}" type="presParOf" srcId="{05C0A847-F64D-45D1-BDB1-EDE8AEF1F91F}" destId="{865F9E5B-351A-4AD4-9868-D0D1A1232722}" srcOrd="5" destOrd="0" presId="urn:microsoft.com/office/officeart/2018/2/layout/IconVerticalSolidList"/>
    <dgm:cxn modelId="{C966850C-93BA-4E3B-ABE0-C1113B0E7368}" type="presParOf" srcId="{05C0A847-F64D-45D1-BDB1-EDE8AEF1F91F}" destId="{2EA83316-CCAD-4EC1-A048-3BAA86A143C4}" srcOrd="6" destOrd="0" presId="urn:microsoft.com/office/officeart/2018/2/layout/IconVerticalSolidList"/>
    <dgm:cxn modelId="{BA1A1B14-48B0-4639-9847-2DE9E55ABA3C}" type="presParOf" srcId="{2EA83316-CCAD-4EC1-A048-3BAA86A143C4}" destId="{DA0706BC-385B-4C75-ADC1-FA9B2BAB8E53}" srcOrd="0" destOrd="0" presId="urn:microsoft.com/office/officeart/2018/2/layout/IconVerticalSolidList"/>
    <dgm:cxn modelId="{9D8288F3-BB6B-4132-AA2D-4CF027FD9FD0}" type="presParOf" srcId="{2EA83316-CCAD-4EC1-A048-3BAA86A143C4}" destId="{0CAA0091-6838-4AD3-8D44-2CF6CC8399F3}" srcOrd="1" destOrd="0" presId="urn:microsoft.com/office/officeart/2018/2/layout/IconVerticalSolidList"/>
    <dgm:cxn modelId="{94C1DDF1-2962-4AA5-86A2-40EABAF79079}" type="presParOf" srcId="{2EA83316-CCAD-4EC1-A048-3BAA86A143C4}" destId="{C384BCBD-1C14-4A6A-97FD-F6404353D0B5}" srcOrd="2" destOrd="0" presId="urn:microsoft.com/office/officeart/2018/2/layout/IconVerticalSolidList"/>
    <dgm:cxn modelId="{C818FCC7-1B18-46D9-A0F1-4E23243FC835}" type="presParOf" srcId="{2EA83316-CCAD-4EC1-A048-3BAA86A143C4}" destId="{BC108D78-4027-4460-85E9-AF495F9967D5}" srcOrd="3" destOrd="0" presId="urn:microsoft.com/office/officeart/2018/2/layout/IconVerticalSolidList"/>
    <dgm:cxn modelId="{487D6F90-062F-4053-A461-0CF1BF278D48}" type="presParOf" srcId="{05C0A847-F64D-45D1-BDB1-EDE8AEF1F91F}" destId="{FDD4BE2F-340D-4240-BAC2-86B8D62BA279}" srcOrd="7" destOrd="0" presId="urn:microsoft.com/office/officeart/2018/2/layout/IconVerticalSolidList"/>
    <dgm:cxn modelId="{55E1612C-1CA9-4233-ADFD-A557DB5EE87E}" type="presParOf" srcId="{05C0A847-F64D-45D1-BDB1-EDE8AEF1F91F}" destId="{FCDAA97A-C58A-4A10-AA1C-5DA3424E3C3A}" srcOrd="8" destOrd="0" presId="urn:microsoft.com/office/officeart/2018/2/layout/IconVerticalSolidList"/>
    <dgm:cxn modelId="{1573CF3A-0D57-4A77-A190-C35016996B1D}" type="presParOf" srcId="{FCDAA97A-C58A-4A10-AA1C-5DA3424E3C3A}" destId="{320BA78B-E184-4B2B-9ECB-6C574612FC24}" srcOrd="0" destOrd="0" presId="urn:microsoft.com/office/officeart/2018/2/layout/IconVerticalSolidList"/>
    <dgm:cxn modelId="{2E37B040-1F3F-42B7-860B-A97A41DBB0E3}" type="presParOf" srcId="{FCDAA97A-C58A-4A10-AA1C-5DA3424E3C3A}" destId="{A85C054D-9831-4BF6-A6E5-91721928FFC0}" srcOrd="1" destOrd="0" presId="urn:microsoft.com/office/officeart/2018/2/layout/IconVerticalSolidList"/>
    <dgm:cxn modelId="{5B5C4BA4-1233-4F83-B431-500D4C78F57B}" type="presParOf" srcId="{FCDAA97A-C58A-4A10-AA1C-5DA3424E3C3A}" destId="{EAF6AA1D-259F-4938-A6A8-519050216520}" srcOrd="2" destOrd="0" presId="urn:microsoft.com/office/officeart/2018/2/layout/IconVerticalSolidList"/>
    <dgm:cxn modelId="{485AC5D3-ACA4-45DF-AB3A-66A0AA4CACD9}" type="presParOf" srcId="{FCDAA97A-C58A-4A10-AA1C-5DA3424E3C3A}" destId="{FF333E76-FCE8-4634-B8E4-EE44E01B19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B3845-5690-4A16-927D-26F0312CA42C}"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en-US"/>
        </a:p>
      </dgm:t>
    </dgm:pt>
    <dgm:pt modelId="{E1F91F17-3A9E-4A29-9A10-B3BF45107A2A}">
      <dgm:prSet/>
      <dgm:spPr/>
      <dgm:t>
        <a:bodyPr/>
        <a:lstStyle/>
        <a:p>
          <a:pPr>
            <a:defRPr b="1"/>
          </a:pPr>
          <a:r>
            <a:rPr lang="en-US" b="1" dirty="0"/>
            <a:t>Juice: </a:t>
          </a:r>
          <a:endParaRPr lang="en-US" dirty="0"/>
        </a:p>
      </dgm:t>
    </dgm:pt>
    <dgm:pt modelId="{C0A3663C-BEC5-4EE8-AD17-B5367649DF73}" type="parTrans" cxnId="{0D367471-7935-469B-8EC5-3359F57EA955}">
      <dgm:prSet/>
      <dgm:spPr/>
      <dgm:t>
        <a:bodyPr/>
        <a:lstStyle/>
        <a:p>
          <a:endParaRPr lang="en-US"/>
        </a:p>
      </dgm:t>
    </dgm:pt>
    <dgm:pt modelId="{D521E5F3-6366-4F64-9BE0-09F324BB4984}" type="sibTrans" cxnId="{0D367471-7935-469B-8EC5-3359F57EA955}">
      <dgm:prSet/>
      <dgm:spPr/>
      <dgm:t>
        <a:bodyPr/>
        <a:lstStyle/>
        <a:p>
          <a:endParaRPr lang="en-US"/>
        </a:p>
      </dgm:t>
    </dgm:pt>
    <dgm:pt modelId="{6847A195-ABBF-4F87-9A3A-C2B98483B1E6}">
      <dgm:prSet/>
      <dgm:spPr/>
      <dgm:t>
        <a:bodyPr/>
        <a:lstStyle/>
        <a:p>
          <a:r>
            <a:rPr lang="en-US" dirty="0"/>
            <a:t>Juice HACCP, 21 CFR 120</a:t>
          </a:r>
        </a:p>
        <a:p>
          <a:r>
            <a:rPr lang="en-US" dirty="0"/>
            <a:t>HACCP trained individual </a:t>
          </a:r>
        </a:p>
        <a:p>
          <a:r>
            <a:rPr lang="en-US" dirty="0"/>
            <a:t>Create and maintain a hazard analysis and HACCP plan</a:t>
          </a:r>
        </a:p>
      </dgm:t>
    </dgm:pt>
    <dgm:pt modelId="{49504BC6-19C7-4EA2-8D98-5C7E07837C7E}" type="parTrans" cxnId="{44F6E040-5B94-4470-BD9E-CC2D2810E73C}">
      <dgm:prSet/>
      <dgm:spPr/>
      <dgm:t>
        <a:bodyPr/>
        <a:lstStyle/>
        <a:p>
          <a:endParaRPr lang="en-US"/>
        </a:p>
      </dgm:t>
    </dgm:pt>
    <dgm:pt modelId="{65EF53CF-944D-4EE7-B386-8542829D88FD}" type="sibTrans" cxnId="{44F6E040-5B94-4470-BD9E-CC2D2810E73C}">
      <dgm:prSet/>
      <dgm:spPr/>
      <dgm:t>
        <a:bodyPr/>
        <a:lstStyle/>
        <a:p>
          <a:endParaRPr lang="en-US"/>
        </a:p>
      </dgm:t>
    </dgm:pt>
    <dgm:pt modelId="{E44EDBBA-DF82-4ED5-8402-D7689A7E3F20}">
      <dgm:prSet/>
      <dgm:spPr/>
      <dgm:t>
        <a:bodyPr/>
        <a:lstStyle/>
        <a:p>
          <a:pPr>
            <a:defRPr b="1"/>
          </a:pPr>
          <a:r>
            <a:rPr lang="en-US" b="1"/>
            <a:t>Seafood: </a:t>
          </a:r>
          <a:endParaRPr lang="en-US"/>
        </a:p>
      </dgm:t>
    </dgm:pt>
    <dgm:pt modelId="{CE61995F-9CFA-4234-9AFA-6A8074008219}" type="parTrans" cxnId="{628FFFA0-7055-4F30-ABF1-59F45CD7CDB9}">
      <dgm:prSet/>
      <dgm:spPr/>
      <dgm:t>
        <a:bodyPr/>
        <a:lstStyle/>
        <a:p>
          <a:endParaRPr lang="en-US"/>
        </a:p>
      </dgm:t>
    </dgm:pt>
    <dgm:pt modelId="{68A6E92C-6F56-4DCC-9D0B-00362BA92799}" type="sibTrans" cxnId="{628FFFA0-7055-4F30-ABF1-59F45CD7CDB9}">
      <dgm:prSet/>
      <dgm:spPr/>
      <dgm:t>
        <a:bodyPr/>
        <a:lstStyle/>
        <a:p>
          <a:endParaRPr lang="en-US"/>
        </a:p>
      </dgm:t>
    </dgm:pt>
    <dgm:pt modelId="{A5A2699D-1D53-41F4-8D19-8BDA28F278D0}">
      <dgm:prSet/>
      <dgm:spPr/>
      <dgm:t>
        <a:bodyPr/>
        <a:lstStyle/>
        <a:p>
          <a:r>
            <a:rPr lang="en-US" dirty="0"/>
            <a:t>Seafood HACCP, 21 CFR 123</a:t>
          </a:r>
        </a:p>
        <a:p>
          <a:r>
            <a:rPr lang="en-US" dirty="0"/>
            <a:t>Seafood HACCP trained individual</a:t>
          </a:r>
        </a:p>
        <a:p>
          <a:r>
            <a:rPr lang="en-US" dirty="0"/>
            <a:t>Create and maintain HACCP plans</a:t>
          </a:r>
        </a:p>
      </dgm:t>
    </dgm:pt>
    <dgm:pt modelId="{CB80C462-CFC9-41A8-B5E5-D70478ECFF8E}" type="parTrans" cxnId="{5777304F-DFE1-46FB-8DD4-2CF723C6096A}">
      <dgm:prSet/>
      <dgm:spPr/>
      <dgm:t>
        <a:bodyPr/>
        <a:lstStyle/>
        <a:p>
          <a:endParaRPr lang="en-US"/>
        </a:p>
      </dgm:t>
    </dgm:pt>
    <dgm:pt modelId="{B4374ABF-7CD5-4516-8835-BC7564A15C16}" type="sibTrans" cxnId="{5777304F-DFE1-46FB-8DD4-2CF723C6096A}">
      <dgm:prSet/>
      <dgm:spPr/>
      <dgm:t>
        <a:bodyPr/>
        <a:lstStyle/>
        <a:p>
          <a:endParaRPr lang="en-US"/>
        </a:p>
      </dgm:t>
    </dgm:pt>
    <dgm:pt modelId="{0C798E48-A240-453F-AB33-7BEF4123D281}">
      <dgm:prSet/>
      <dgm:spPr/>
      <dgm:t>
        <a:bodyPr/>
        <a:lstStyle/>
        <a:p>
          <a:pPr>
            <a:defRPr b="1"/>
          </a:pPr>
          <a:r>
            <a:rPr lang="en-US" b="1"/>
            <a:t>Dietary Supplements: </a:t>
          </a:r>
          <a:endParaRPr lang="en-US"/>
        </a:p>
      </dgm:t>
    </dgm:pt>
    <dgm:pt modelId="{8BA2C757-77D5-4A6F-B84A-68CC2708437C}" type="parTrans" cxnId="{BB379513-5F4E-4FA5-99A8-58DC7310AC94}">
      <dgm:prSet/>
      <dgm:spPr/>
      <dgm:t>
        <a:bodyPr/>
        <a:lstStyle/>
        <a:p>
          <a:endParaRPr lang="en-US"/>
        </a:p>
      </dgm:t>
    </dgm:pt>
    <dgm:pt modelId="{143E4175-7116-4493-8B98-2EF890DA53D7}" type="sibTrans" cxnId="{BB379513-5F4E-4FA5-99A8-58DC7310AC94}">
      <dgm:prSet/>
      <dgm:spPr/>
      <dgm:t>
        <a:bodyPr/>
        <a:lstStyle/>
        <a:p>
          <a:endParaRPr lang="en-US"/>
        </a:p>
      </dgm:t>
    </dgm:pt>
    <dgm:pt modelId="{2368D91F-155B-41BB-A1CC-548203462772}">
      <dgm:prSet/>
      <dgm:spPr/>
      <dgm:t>
        <a:bodyPr/>
        <a:lstStyle/>
        <a:p>
          <a:r>
            <a:rPr lang="en-US" dirty="0"/>
            <a:t>Dietary Supplements 21 CFR 111</a:t>
          </a:r>
        </a:p>
      </dgm:t>
    </dgm:pt>
    <dgm:pt modelId="{27C153B5-DE0C-401E-A907-073C6A27E682}" type="parTrans" cxnId="{53291E8B-F44C-4EB7-8D78-06BAC97E0F0B}">
      <dgm:prSet/>
      <dgm:spPr/>
      <dgm:t>
        <a:bodyPr/>
        <a:lstStyle/>
        <a:p>
          <a:endParaRPr lang="en-US"/>
        </a:p>
      </dgm:t>
    </dgm:pt>
    <dgm:pt modelId="{948F7CF5-A0B9-4D5F-A493-170F2299C1F5}" type="sibTrans" cxnId="{53291E8B-F44C-4EB7-8D78-06BAC97E0F0B}">
      <dgm:prSet/>
      <dgm:spPr/>
      <dgm:t>
        <a:bodyPr/>
        <a:lstStyle/>
        <a:p>
          <a:endParaRPr lang="en-US"/>
        </a:p>
      </dgm:t>
    </dgm:pt>
    <dgm:pt modelId="{1FFF5761-59AA-4823-9DFA-D2EE1D284FA5}" type="pres">
      <dgm:prSet presAssocID="{93EB3845-5690-4A16-927D-26F0312CA42C}" presName="Name0" presStyleCnt="0">
        <dgm:presLayoutVars>
          <dgm:dir/>
          <dgm:animLvl val="lvl"/>
          <dgm:resizeHandles val="exact"/>
        </dgm:presLayoutVars>
      </dgm:prSet>
      <dgm:spPr/>
    </dgm:pt>
    <dgm:pt modelId="{0A178FE2-0308-4866-94AF-0F40909688A1}" type="pres">
      <dgm:prSet presAssocID="{E1F91F17-3A9E-4A29-9A10-B3BF45107A2A}" presName="composite" presStyleCnt="0"/>
      <dgm:spPr/>
    </dgm:pt>
    <dgm:pt modelId="{358EBCBB-2943-4385-BC49-6C0B7E295214}" type="pres">
      <dgm:prSet presAssocID="{E1F91F17-3A9E-4A29-9A10-B3BF45107A2A}" presName="parTx" presStyleLbl="alignNode1" presStyleIdx="0" presStyleCnt="3">
        <dgm:presLayoutVars>
          <dgm:chMax val="0"/>
          <dgm:chPref val="0"/>
          <dgm:bulletEnabled val="1"/>
        </dgm:presLayoutVars>
      </dgm:prSet>
      <dgm:spPr/>
    </dgm:pt>
    <dgm:pt modelId="{B1667E1A-A81F-4CDA-88C3-355D98BEAA20}" type="pres">
      <dgm:prSet presAssocID="{E1F91F17-3A9E-4A29-9A10-B3BF45107A2A}" presName="desTx" presStyleLbl="alignAccFollowNode1" presStyleIdx="0" presStyleCnt="3">
        <dgm:presLayoutVars>
          <dgm:bulletEnabled val="1"/>
        </dgm:presLayoutVars>
      </dgm:prSet>
      <dgm:spPr/>
    </dgm:pt>
    <dgm:pt modelId="{CC4DDBDD-FAD9-4246-ABD6-0D256F588BA0}" type="pres">
      <dgm:prSet presAssocID="{D521E5F3-6366-4F64-9BE0-09F324BB4984}" presName="space" presStyleCnt="0"/>
      <dgm:spPr/>
    </dgm:pt>
    <dgm:pt modelId="{BD5DAAAA-200D-43E6-B19B-B9E1EA38B693}" type="pres">
      <dgm:prSet presAssocID="{E44EDBBA-DF82-4ED5-8402-D7689A7E3F20}" presName="composite" presStyleCnt="0"/>
      <dgm:spPr/>
    </dgm:pt>
    <dgm:pt modelId="{AD567E18-A084-4B8D-8E12-55856A3F44C7}" type="pres">
      <dgm:prSet presAssocID="{E44EDBBA-DF82-4ED5-8402-D7689A7E3F20}" presName="parTx" presStyleLbl="alignNode1" presStyleIdx="1" presStyleCnt="3">
        <dgm:presLayoutVars>
          <dgm:chMax val="0"/>
          <dgm:chPref val="0"/>
          <dgm:bulletEnabled val="1"/>
        </dgm:presLayoutVars>
      </dgm:prSet>
      <dgm:spPr/>
    </dgm:pt>
    <dgm:pt modelId="{4D172E35-9EB0-4EF5-BCEF-E8835B7C9BB3}" type="pres">
      <dgm:prSet presAssocID="{E44EDBBA-DF82-4ED5-8402-D7689A7E3F20}" presName="desTx" presStyleLbl="alignAccFollowNode1" presStyleIdx="1" presStyleCnt="3">
        <dgm:presLayoutVars>
          <dgm:bulletEnabled val="1"/>
        </dgm:presLayoutVars>
      </dgm:prSet>
      <dgm:spPr/>
    </dgm:pt>
    <dgm:pt modelId="{74AAE106-F2D0-45D3-81FF-E78EC1FEE2B7}" type="pres">
      <dgm:prSet presAssocID="{68A6E92C-6F56-4DCC-9D0B-00362BA92799}" presName="space" presStyleCnt="0"/>
      <dgm:spPr/>
    </dgm:pt>
    <dgm:pt modelId="{0C474044-BCB7-4CF1-B4F2-F94A36F0CDD9}" type="pres">
      <dgm:prSet presAssocID="{0C798E48-A240-453F-AB33-7BEF4123D281}" presName="composite" presStyleCnt="0"/>
      <dgm:spPr/>
    </dgm:pt>
    <dgm:pt modelId="{8A86BF4F-ACAE-43DF-9052-A5EE7E5BD2E9}" type="pres">
      <dgm:prSet presAssocID="{0C798E48-A240-453F-AB33-7BEF4123D281}" presName="parTx" presStyleLbl="alignNode1" presStyleIdx="2" presStyleCnt="3">
        <dgm:presLayoutVars>
          <dgm:chMax val="0"/>
          <dgm:chPref val="0"/>
          <dgm:bulletEnabled val="1"/>
        </dgm:presLayoutVars>
      </dgm:prSet>
      <dgm:spPr/>
    </dgm:pt>
    <dgm:pt modelId="{0CAD9643-DCF3-4300-9CF5-1A7F2E697F09}" type="pres">
      <dgm:prSet presAssocID="{0C798E48-A240-453F-AB33-7BEF4123D281}" presName="desTx" presStyleLbl="alignAccFollowNode1" presStyleIdx="2" presStyleCnt="3">
        <dgm:presLayoutVars>
          <dgm:bulletEnabled val="1"/>
        </dgm:presLayoutVars>
      </dgm:prSet>
      <dgm:spPr/>
    </dgm:pt>
  </dgm:ptLst>
  <dgm:cxnLst>
    <dgm:cxn modelId="{C2109F0A-9E4E-474E-A041-539BDF09FEBC}" type="presOf" srcId="{E1F91F17-3A9E-4A29-9A10-B3BF45107A2A}" destId="{358EBCBB-2943-4385-BC49-6C0B7E295214}" srcOrd="0" destOrd="0" presId="urn:microsoft.com/office/officeart/2005/8/layout/hList1"/>
    <dgm:cxn modelId="{BB379513-5F4E-4FA5-99A8-58DC7310AC94}" srcId="{93EB3845-5690-4A16-927D-26F0312CA42C}" destId="{0C798E48-A240-453F-AB33-7BEF4123D281}" srcOrd="2" destOrd="0" parTransId="{8BA2C757-77D5-4A6F-B84A-68CC2708437C}" sibTransId="{143E4175-7116-4493-8B98-2EF890DA53D7}"/>
    <dgm:cxn modelId="{44F6E040-5B94-4470-BD9E-CC2D2810E73C}" srcId="{E1F91F17-3A9E-4A29-9A10-B3BF45107A2A}" destId="{6847A195-ABBF-4F87-9A3A-C2B98483B1E6}" srcOrd="0" destOrd="0" parTransId="{49504BC6-19C7-4EA2-8D98-5C7E07837C7E}" sibTransId="{65EF53CF-944D-4EE7-B386-8542829D88FD}"/>
    <dgm:cxn modelId="{70C08C63-39D4-44FA-BC06-D5B06F985BCB}" type="presOf" srcId="{6847A195-ABBF-4F87-9A3A-C2B98483B1E6}" destId="{B1667E1A-A81F-4CDA-88C3-355D98BEAA20}" srcOrd="0" destOrd="0" presId="urn:microsoft.com/office/officeart/2005/8/layout/hList1"/>
    <dgm:cxn modelId="{5777304F-DFE1-46FB-8DD4-2CF723C6096A}" srcId="{E44EDBBA-DF82-4ED5-8402-D7689A7E3F20}" destId="{A5A2699D-1D53-41F4-8D19-8BDA28F278D0}" srcOrd="0" destOrd="0" parTransId="{CB80C462-CFC9-41A8-B5E5-D70478ECFF8E}" sibTransId="{B4374ABF-7CD5-4516-8835-BC7564A15C16}"/>
    <dgm:cxn modelId="{0D367471-7935-469B-8EC5-3359F57EA955}" srcId="{93EB3845-5690-4A16-927D-26F0312CA42C}" destId="{E1F91F17-3A9E-4A29-9A10-B3BF45107A2A}" srcOrd="0" destOrd="0" parTransId="{C0A3663C-BEC5-4EE8-AD17-B5367649DF73}" sibTransId="{D521E5F3-6366-4F64-9BE0-09F324BB4984}"/>
    <dgm:cxn modelId="{1A70297B-AFF3-4979-A290-617F2C079717}" type="presOf" srcId="{E44EDBBA-DF82-4ED5-8402-D7689A7E3F20}" destId="{AD567E18-A084-4B8D-8E12-55856A3F44C7}" srcOrd="0" destOrd="0" presId="urn:microsoft.com/office/officeart/2005/8/layout/hList1"/>
    <dgm:cxn modelId="{B52DA382-9E1D-4561-A1F2-CA1727598A43}" type="presOf" srcId="{93EB3845-5690-4A16-927D-26F0312CA42C}" destId="{1FFF5761-59AA-4823-9DFA-D2EE1D284FA5}" srcOrd="0" destOrd="0" presId="urn:microsoft.com/office/officeart/2005/8/layout/hList1"/>
    <dgm:cxn modelId="{53291E8B-F44C-4EB7-8D78-06BAC97E0F0B}" srcId="{0C798E48-A240-453F-AB33-7BEF4123D281}" destId="{2368D91F-155B-41BB-A1CC-548203462772}" srcOrd="0" destOrd="0" parTransId="{27C153B5-DE0C-401E-A907-073C6A27E682}" sibTransId="{948F7CF5-A0B9-4D5F-A493-170F2299C1F5}"/>
    <dgm:cxn modelId="{628FFFA0-7055-4F30-ABF1-59F45CD7CDB9}" srcId="{93EB3845-5690-4A16-927D-26F0312CA42C}" destId="{E44EDBBA-DF82-4ED5-8402-D7689A7E3F20}" srcOrd="1" destOrd="0" parTransId="{CE61995F-9CFA-4234-9AFA-6A8074008219}" sibTransId="{68A6E92C-6F56-4DCC-9D0B-00362BA92799}"/>
    <dgm:cxn modelId="{C5660DE9-AF73-4E30-AD12-7ECC43B176B0}" type="presOf" srcId="{2368D91F-155B-41BB-A1CC-548203462772}" destId="{0CAD9643-DCF3-4300-9CF5-1A7F2E697F09}" srcOrd="0" destOrd="0" presId="urn:microsoft.com/office/officeart/2005/8/layout/hList1"/>
    <dgm:cxn modelId="{6EAF75EA-EF3D-421E-B5B9-99F694F6B89C}" type="presOf" srcId="{A5A2699D-1D53-41F4-8D19-8BDA28F278D0}" destId="{4D172E35-9EB0-4EF5-BCEF-E8835B7C9BB3}" srcOrd="0" destOrd="0" presId="urn:microsoft.com/office/officeart/2005/8/layout/hList1"/>
    <dgm:cxn modelId="{E6C0C5EC-0E20-4208-B2D5-791B7DCF997A}" type="presOf" srcId="{0C798E48-A240-453F-AB33-7BEF4123D281}" destId="{8A86BF4F-ACAE-43DF-9052-A5EE7E5BD2E9}" srcOrd="0" destOrd="0" presId="urn:microsoft.com/office/officeart/2005/8/layout/hList1"/>
    <dgm:cxn modelId="{5FFCB792-90B4-45DD-90D9-F7C31FB4C1AD}" type="presParOf" srcId="{1FFF5761-59AA-4823-9DFA-D2EE1D284FA5}" destId="{0A178FE2-0308-4866-94AF-0F40909688A1}" srcOrd="0" destOrd="0" presId="urn:microsoft.com/office/officeart/2005/8/layout/hList1"/>
    <dgm:cxn modelId="{5356972C-D567-4852-91EB-29ED6EF60CBA}" type="presParOf" srcId="{0A178FE2-0308-4866-94AF-0F40909688A1}" destId="{358EBCBB-2943-4385-BC49-6C0B7E295214}" srcOrd="0" destOrd="0" presId="urn:microsoft.com/office/officeart/2005/8/layout/hList1"/>
    <dgm:cxn modelId="{0FF2D252-031C-4FA1-9346-26E974879420}" type="presParOf" srcId="{0A178FE2-0308-4866-94AF-0F40909688A1}" destId="{B1667E1A-A81F-4CDA-88C3-355D98BEAA20}" srcOrd="1" destOrd="0" presId="urn:microsoft.com/office/officeart/2005/8/layout/hList1"/>
    <dgm:cxn modelId="{4E1D6481-A248-4162-A325-19069AD9ED7A}" type="presParOf" srcId="{1FFF5761-59AA-4823-9DFA-D2EE1D284FA5}" destId="{CC4DDBDD-FAD9-4246-ABD6-0D256F588BA0}" srcOrd="1" destOrd="0" presId="urn:microsoft.com/office/officeart/2005/8/layout/hList1"/>
    <dgm:cxn modelId="{848EDFC5-B329-47C4-A3E1-B356982AB84A}" type="presParOf" srcId="{1FFF5761-59AA-4823-9DFA-D2EE1D284FA5}" destId="{BD5DAAAA-200D-43E6-B19B-B9E1EA38B693}" srcOrd="2" destOrd="0" presId="urn:microsoft.com/office/officeart/2005/8/layout/hList1"/>
    <dgm:cxn modelId="{BD4A2A86-45AA-4FB0-957E-7C51C13543ED}" type="presParOf" srcId="{BD5DAAAA-200D-43E6-B19B-B9E1EA38B693}" destId="{AD567E18-A084-4B8D-8E12-55856A3F44C7}" srcOrd="0" destOrd="0" presId="urn:microsoft.com/office/officeart/2005/8/layout/hList1"/>
    <dgm:cxn modelId="{EA95D1E4-1EC5-4B2C-87B2-4DDD89E16E0E}" type="presParOf" srcId="{BD5DAAAA-200D-43E6-B19B-B9E1EA38B693}" destId="{4D172E35-9EB0-4EF5-BCEF-E8835B7C9BB3}" srcOrd="1" destOrd="0" presId="urn:microsoft.com/office/officeart/2005/8/layout/hList1"/>
    <dgm:cxn modelId="{280CF079-9C32-4AB5-B129-F69C2B0A8B6A}" type="presParOf" srcId="{1FFF5761-59AA-4823-9DFA-D2EE1D284FA5}" destId="{74AAE106-F2D0-45D3-81FF-E78EC1FEE2B7}" srcOrd="3" destOrd="0" presId="urn:microsoft.com/office/officeart/2005/8/layout/hList1"/>
    <dgm:cxn modelId="{59E9D944-5581-48D7-98F3-E0B81A0EA7D6}" type="presParOf" srcId="{1FFF5761-59AA-4823-9DFA-D2EE1D284FA5}" destId="{0C474044-BCB7-4CF1-B4F2-F94A36F0CDD9}" srcOrd="4" destOrd="0" presId="urn:microsoft.com/office/officeart/2005/8/layout/hList1"/>
    <dgm:cxn modelId="{7DD918D8-455F-4225-9AEE-7B6CFAC34DAF}" type="presParOf" srcId="{0C474044-BCB7-4CF1-B4F2-F94A36F0CDD9}" destId="{8A86BF4F-ACAE-43DF-9052-A5EE7E5BD2E9}" srcOrd="0" destOrd="0" presId="urn:microsoft.com/office/officeart/2005/8/layout/hList1"/>
    <dgm:cxn modelId="{7801205D-B53A-487F-BA81-0EE5D3EE92F7}" type="presParOf" srcId="{0C474044-BCB7-4CF1-B4F2-F94A36F0CDD9}" destId="{0CAD9643-DCF3-4300-9CF5-1A7F2E697F09}" srcOrd="1" destOrd="0" presId="urn:microsoft.com/office/officeart/2005/8/layout/hList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EEA92-1B8B-4C27-850B-FB9F4578CD1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AAD231-BC6A-4B84-BE29-3C202925EB99}">
      <dgm:prSet/>
      <dgm:spPr/>
      <dgm:t>
        <a:bodyPr/>
        <a:lstStyle/>
        <a:p>
          <a:pPr>
            <a:lnSpc>
              <a:spcPct val="100000"/>
            </a:lnSpc>
            <a:defRPr b="1"/>
          </a:pPr>
          <a:r>
            <a:rPr lang="en-US" dirty="0"/>
            <a:t>Acidified Foods: </a:t>
          </a:r>
        </a:p>
      </dgm:t>
    </dgm:pt>
    <dgm:pt modelId="{4C3459F1-338F-4FCA-89F0-F1C59D136CAC}" type="parTrans" cxnId="{ECC4C362-5AAF-411C-ACFF-F18570429C1C}">
      <dgm:prSet/>
      <dgm:spPr/>
      <dgm:t>
        <a:bodyPr/>
        <a:lstStyle/>
        <a:p>
          <a:endParaRPr lang="en-US"/>
        </a:p>
      </dgm:t>
    </dgm:pt>
    <dgm:pt modelId="{EEA49EC7-1177-4515-B49C-B4C818151280}" type="sibTrans" cxnId="{ECC4C362-5AAF-411C-ACFF-F18570429C1C}">
      <dgm:prSet/>
      <dgm:spPr/>
      <dgm:t>
        <a:bodyPr/>
        <a:lstStyle/>
        <a:p>
          <a:endParaRPr lang="en-US"/>
        </a:p>
      </dgm:t>
    </dgm:pt>
    <dgm:pt modelId="{FE8FD2C0-BCA1-44A1-9C41-1B0432A5867C}">
      <dgm:prSet custT="1"/>
      <dgm:spPr/>
      <dgm:t>
        <a:bodyPr/>
        <a:lstStyle/>
        <a:p>
          <a:pPr>
            <a:lnSpc>
              <a:spcPct val="100000"/>
            </a:lnSpc>
          </a:pPr>
          <a:r>
            <a:rPr lang="en-US" sz="2800" dirty="0"/>
            <a:t>Acidified Foods 21 CFR 114</a:t>
          </a:r>
        </a:p>
        <a:p>
          <a:pPr>
            <a:lnSpc>
              <a:spcPct val="100000"/>
            </a:lnSpc>
          </a:pPr>
          <a:r>
            <a:rPr lang="en-US" sz="2800" dirty="0"/>
            <a:t>Better Process Control School</a:t>
          </a:r>
        </a:p>
        <a:p>
          <a:pPr>
            <a:lnSpc>
              <a:spcPct val="100000"/>
            </a:lnSpc>
          </a:pPr>
          <a:r>
            <a:rPr lang="en-US" sz="2800" dirty="0"/>
            <a:t>Process Authority Evaluation</a:t>
          </a:r>
        </a:p>
        <a:p>
          <a:pPr>
            <a:lnSpc>
              <a:spcPct val="100000"/>
            </a:lnSpc>
          </a:pPr>
          <a:r>
            <a:rPr lang="en-US" sz="2800" dirty="0"/>
            <a:t>File with FDA</a:t>
          </a:r>
        </a:p>
      </dgm:t>
    </dgm:pt>
    <dgm:pt modelId="{68441236-7103-4058-91E5-86C4A7310070}" type="parTrans" cxnId="{55C0B617-95B7-48F8-81BB-6B1FB45C942B}">
      <dgm:prSet/>
      <dgm:spPr/>
      <dgm:t>
        <a:bodyPr/>
        <a:lstStyle/>
        <a:p>
          <a:endParaRPr lang="en-US"/>
        </a:p>
      </dgm:t>
    </dgm:pt>
    <dgm:pt modelId="{D76A68A4-6788-4B90-BEC3-7C3246E80A20}" type="sibTrans" cxnId="{55C0B617-95B7-48F8-81BB-6B1FB45C942B}">
      <dgm:prSet/>
      <dgm:spPr/>
      <dgm:t>
        <a:bodyPr/>
        <a:lstStyle/>
        <a:p>
          <a:endParaRPr lang="en-US"/>
        </a:p>
      </dgm:t>
    </dgm:pt>
    <dgm:pt modelId="{D6B8F556-DBE5-44E9-9B31-5CAD05861C23}" type="pres">
      <dgm:prSet presAssocID="{D0AEEA92-1B8B-4C27-850B-FB9F4578CD1B}" presName="root" presStyleCnt="0">
        <dgm:presLayoutVars>
          <dgm:dir/>
          <dgm:resizeHandles val="exact"/>
        </dgm:presLayoutVars>
      </dgm:prSet>
      <dgm:spPr/>
    </dgm:pt>
    <dgm:pt modelId="{59FD0CED-4BD7-45F4-9845-172C45263F91}" type="pres">
      <dgm:prSet presAssocID="{1FAAD231-BC6A-4B84-BE29-3C202925EB99}" presName="compNode" presStyleCnt="0"/>
      <dgm:spPr/>
    </dgm:pt>
    <dgm:pt modelId="{FCD368F7-31FE-4DB8-83F7-D48B33C72081}" type="pres">
      <dgm:prSet presAssocID="{1FAAD231-BC6A-4B84-BE29-3C202925EB99}" presName="iconRect" presStyleLbl="node1" presStyleIdx="0" presStyleCnt="1" custLinFactNeighborX="-20159" custLinFactNeighborY="-51028"/>
      <dgm:spPr>
        <a:blipFill>
          <a:blip xmlns:r="http://schemas.openxmlformats.org/officeDocument/2006/relationships" r:embed="rId1">
            <a:extLst>
              <a:ext uri="{96DAC541-7B7A-43D3-8B79-37D633B846F1}">
                <asvg:svgBlip xmlns:asvg="http://schemas.microsoft.com/office/drawing/2016/SVG/main" r:embed="rId2"/>
              </a:ext>
            </a:extLst>
          </a:blip>
          <a:srcRect/>
          <a:stretch>
            <a:fillRect t="-5000" b="-5000"/>
          </a:stretch>
        </a:blipFill>
        <a:ln>
          <a:noFill/>
        </a:ln>
      </dgm:spPr>
      <dgm:extLst>
        <a:ext uri="{E40237B7-FDA0-4F09-8148-C483321AD2D9}">
          <dgm14:cNvPr xmlns:dgm14="http://schemas.microsoft.com/office/drawing/2010/diagram" id="0" name="" descr="Lemon with solid fill"/>
        </a:ext>
      </dgm:extLst>
    </dgm:pt>
    <dgm:pt modelId="{345A46F8-1040-43FA-8159-C4B4A5A74822}" type="pres">
      <dgm:prSet presAssocID="{1FAAD231-BC6A-4B84-BE29-3C202925EB99}" presName="iconSpace" presStyleCnt="0"/>
      <dgm:spPr/>
    </dgm:pt>
    <dgm:pt modelId="{8D7DC6B6-4CD7-406B-A350-0C451A80D174}" type="pres">
      <dgm:prSet presAssocID="{1FAAD231-BC6A-4B84-BE29-3C202925EB99}" presName="parTx" presStyleLbl="revTx" presStyleIdx="0" presStyleCnt="2" custLinFactY="-19231" custLinFactNeighborX="-3724" custLinFactNeighborY="-100000">
        <dgm:presLayoutVars>
          <dgm:chMax val="0"/>
          <dgm:chPref val="0"/>
        </dgm:presLayoutVars>
      </dgm:prSet>
      <dgm:spPr/>
    </dgm:pt>
    <dgm:pt modelId="{9D649EEB-CAAC-4889-BF20-70953798DACF}" type="pres">
      <dgm:prSet presAssocID="{1FAAD231-BC6A-4B84-BE29-3C202925EB99}" presName="txSpace" presStyleCnt="0"/>
      <dgm:spPr/>
    </dgm:pt>
    <dgm:pt modelId="{0FAD0C9E-8D58-47C0-94D5-DBCEF5E88FCC}" type="pres">
      <dgm:prSet presAssocID="{1FAAD231-BC6A-4B84-BE29-3C202925EB99}" presName="desTx" presStyleLbl="revTx" presStyleIdx="1" presStyleCnt="2" custScaleX="105186" custLinFactY="-191424524" custLinFactNeighborX="-821" custLinFactNeighborY="-191500000">
        <dgm:presLayoutVars/>
      </dgm:prSet>
      <dgm:spPr/>
    </dgm:pt>
  </dgm:ptLst>
  <dgm:cxnLst>
    <dgm:cxn modelId="{55C0B617-95B7-48F8-81BB-6B1FB45C942B}" srcId="{1FAAD231-BC6A-4B84-BE29-3C202925EB99}" destId="{FE8FD2C0-BCA1-44A1-9C41-1B0432A5867C}" srcOrd="0" destOrd="0" parTransId="{68441236-7103-4058-91E5-86C4A7310070}" sibTransId="{D76A68A4-6788-4B90-BEC3-7C3246E80A20}"/>
    <dgm:cxn modelId="{01B7451C-2256-45F8-98D2-C458BD6DFED7}" type="presOf" srcId="{D0AEEA92-1B8B-4C27-850B-FB9F4578CD1B}" destId="{D6B8F556-DBE5-44E9-9B31-5CAD05861C23}" srcOrd="0" destOrd="0" presId="urn:microsoft.com/office/officeart/2018/2/layout/IconLabelDescriptionList"/>
    <dgm:cxn modelId="{ECC4C362-5AAF-411C-ACFF-F18570429C1C}" srcId="{D0AEEA92-1B8B-4C27-850B-FB9F4578CD1B}" destId="{1FAAD231-BC6A-4B84-BE29-3C202925EB99}" srcOrd="0" destOrd="0" parTransId="{4C3459F1-338F-4FCA-89F0-F1C59D136CAC}" sibTransId="{EEA49EC7-1177-4515-B49C-B4C818151280}"/>
    <dgm:cxn modelId="{8F915643-12E6-4F7C-A1AF-6EE2C2DDC21D}" type="presOf" srcId="{FE8FD2C0-BCA1-44A1-9C41-1B0432A5867C}" destId="{0FAD0C9E-8D58-47C0-94D5-DBCEF5E88FCC}" srcOrd="0" destOrd="0" presId="urn:microsoft.com/office/officeart/2018/2/layout/IconLabelDescriptionList"/>
    <dgm:cxn modelId="{B195E7BC-F19E-4B6C-9475-C08247EFF3AC}" type="presOf" srcId="{1FAAD231-BC6A-4B84-BE29-3C202925EB99}" destId="{8D7DC6B6-4CD7-406B-A350-0C451A80D174}" srcOrd="0" destOrd="0" presId="urn:microsoft.com/office/officeart/2018/2/layout/IconLabelDescriptionList"/>
    <dgm:cxn modelId="{33D53F26-3DBF-4DFF-ABF9-2874D7EE11EE}" type="presParOf" srcId="{D6B8F556-DBE5-44E9-9B31-5CAD05861C23}" destId="{59FD0CED-4BD7-45F4-9845-172C45263F91}" srcOrd="0" destOrd="0" presId="urn:microsoft.com/office/officeart/2018/2/layout/IconLabelDescriptionList"/>
    <dgm:cxn modelId="{2D8B34CD-DEA5-47A7-A7CD-0D412CDF8C75}" type="presParOf" srcId="{59FD0CED-4BD7-45F4-9845-172C45263F91}" destId="{FCD368F7-31FE-4DB8-83F7-D48B33C72081}" srcOrd="0" destOrd="0" presId="urn:microsoft.com/office/officeart/2018/2/layout/IconLabelDescriptionList"/>
    <dgm:cxn modelId="{3A7BE850-D536-4D2D-9036-0FE0160F7991}" type="presParOf" srcId="{59FD0CED-4BD7-45F4-9845-172C45263F91}" destId="{345A46F8-1040-43FA-8159-C4B4A5A74822}" srcOrd="1" destOrd="0" presId="urn:microsoft.com/office/officeart/2018/2/layout/IconLabelDescriptionList"/>
    <dgm:cxn modelId="{925302C6-5942-4273-A644-39C62341AD49}" type="presParOf" srcId="{59FD0CED-4BD7-45F4-9845-172C45263F91}" destId="{8D7DC6B6-4CD7-406B-A350-0C451A80D174}" srcOrd="2" destOrd="0" presId="urn:microsoft.com/office/officeart/2018/2/layout/IconLabelDescriptionList"/>
    <dgm:cxn modelId="{2E345CE4-63F0-4D91-8873-122531D1E279}" type="presParOf" srcId="{59FD0CED-4BD7-45F4-9845-172C45263F91}" destId="{9D649EEB-CAAC-4889-BF20-70953798DACF}" srcOrd="3" destOrd="0" presId="urn:microsoft.com/office/officeart/2018/2/layout/IconLabelDescriptionList"/>
    <dgm:cxn modelId="{033C9302-3F8F-44C8-822E-2759DCD650B4}" type="presParOf" srcId="{59FD0CED-4BD7-45F4-9845-172C45263F91}" destId="{0FAD0C9E-8D58-47C0-94D5-DBCEF5E88FC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EEA92-1B8B-4C27-850B-FB9F4578CD1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538262-BFF6-4977-9AD0-699F240BAFB4}">
      <dgm:prSet custT="1"/>
      <dgm:spPr/>
      <dgm:t>
        <a:bodyPr/>
        <a:lstStyle/>
        <a:p>
          <a:pPr>
            <a:lnSpc>
              <a:spcPct val="100000"/>
            </a:lnSpc>
            <a:defRPr b="1"/>
          </a:pPr>
          <a:r>
            <a:rPr lang="en-US" sz="2000" dirty="0"/>
            <a:t>Manufacturing Dairy or Frozen Desserts: </a:t>
          </a:r>
        </a:p>
      </dgm:t>
    </dgm:pt>
    <dgm:pt modelId="{B3F5CF81-C417-4864-870C-AA5E8F222B49}" type="parTrans" cxnId="{C0526408-0DEB-43FC-A615-8A616B43009A}">
      <dgm:prSet/>
      <dgm:spPr/>
      <dgm:t>
        <a:bodyPr/>
        <a:lstStyle/>
        <a:p>
          <a:endParaRPr lang="en-US"/>
        </a:p>
      </dgm:t>
    </dgm:pt>
    <dgm:pt modelId="{DF0F2D60-E46C-465F-8F8E-A300FF453DF9}" type="sibTrans" cxnId="{C0526408-0DEB-43FC-A615-8A616B43009A}">
      <dgm:prSet/>
      <dgm:spPr/>
      <dgm:t>
        <a:bodyPr/>
        <a:lstStyle/>
        <a:p>
          <a:endParaRPr lang="en-US"/>
        </a:p>
      </dgm:t>
    </dgm:pt>
    <dgm:pt modelId="{E447601F-2D0F-4EEB-8D34-41D45D7708D3}">
      <dgm:prSet custT="1"/>
      <dgm:spPr/>
      <dgm:t>
        <a:bodyPr/>
        <a:lstStyle/>
        <a:p>
          <a:pPr>
            <a:lnSpc>
              <a:spcPct val="100000"/>
            </a:lnSpc>
          </a:pPr>
          <a:endParaRPr lang="en-US" sz="2000" dirty="0"/>
        </a:p>
        <a:p>
          <a:pPr>
            <a:lnSpc>
              <a:spcPct val="100000"/>
            </a:lnSpc>
          </a:pPr>
          <a:endParaRPr lang="en-US" sz="2000" dirty="0"/>
        </a:p>
        <a:p>
          <a:pPr>
            <a:lnSpc>
              <a:spcPct val="100000"/>
            </a:lnSpc>
          </a:pPr>
          <a:r>
            <a:rPr lang="en-US" sz="2000" dirty="0"/>
            <a:t>Manufacturing dairy products like cheese or butter or frozen desserts like ice cream</a:t>
          </a:r>
        </a:p>
        <a:p>
          <a:pPr>
            <a:lnSpc>
              <a:spcPct val="100000"/>
            </a:lnSpc>
          </a:pPr>
          <a:r>
            <a:rPr lang="en-US" sz="2000" dirty="0"/>
            <a:t>Contact VDACS Dairy Services.</a:t>
          </a:r>
        </a:p>
        <a:p>
          <a:pPr>
            <a:lnSpc>
              <a:spcPct val="100000"/>
            </a:lnSpc>
          </a:pPr>
          <a:r>
            <a:rPr lang="en-US" sz="2000" dirty="0"/>
            <a:t>804-786-1452 or 804-371-7792</a:t>
          </a:r>
        </a:p>
        <a:p>
          <a:pPr>
            <a:lnSpc>
              <a:spcPct val="100000"/>
            </a:lnSpc>
          </a:pPr>
          <a:r>
            <a:rPr lang="en-US" sz="2000" b="0" dirty="0">
              <a:hlinkClick xmlns:r="http://schemas.openxmlformats.org/officeDocument/2006/relationships" r:id="rId1"/>
            </a:rPr>
            <a:t>dairyservices@vdacs.virginia.gov</a:t>
          </a:r>
          <a:r>
            <a:rPr lang="en-US" sz="2000" b="0" dirty="0"/>
            <a:t> </a:t>
          </a:r>
        </a:p>
      </dgm:t>
    </dgm:pt>
    <dgm:pt modelId="{2169598F-DB70-426D-9F31-66B4ABA2C4F6}" type="parTrans" cxnId="{9BB6E7FD-832A-401C-A971-E44B760874E6}">
      <dgm:prSet/>
      <dgm:spPr/>
      <dgm:t>
        <a:bodyPr/>
        <a:lstStyle/>
        <a:p>
          <a:endParaRPr lang="en-US"/>
        </a:p>
      </dgm:t>
    </dgm:pt>
    <dgm:pt modelId="{AC877384-FF32-45E0-A740-B8EE80DBFFFB}" type="sibTrans" cxnId="{9BB6E7FD-832A-401C-A971-E44B760874E6}">
      <dgm:prSet/>
      <dgm:spPr/>
      <dgm:t>
        <a:bodyPr/>
        <a:lstStyle/>
        <a:p>
          <a:endParaRPr lang="en-US"/>
        </a:p>
      </dgm:t>
    </dgm:pt>
    <dgm:pt modelId="{30AD67CD-E321-4C77-A11E-103C639A0AD1}">
      <dgm:prSet/>
      <dgm:spPr/>
      <dgm:t>
        <a:bodyPr/>
        <a:lstStyle/>
        <a:p>
          <a:pPr>
            <a:lnSpc>
              <a:spcPct val="100000"/>
            </a:lnSpc>
            <a:defRPr b="1"/>
          </a:pPr>
          <a:r>
            <a:rPr lang="en-US" dirty="0"/>
            <a:t>Manufacturing Grade A Dairy Products</a:t>
          </a:r>
        </a:p>
      </dgm:t>
    </dgm:pt>
    <dgm:pt modelId="{CBAC15AF-5024-468E-B2E5-F35C404F779E}" type="parTrans" cxnId="{3F6E9146-613E-4A6B-B83C-9A1B87F72E30}">
      <dgm:prSet/>
      <dgm:spPr/>
      <dgm:t>
        <a:bodyPr/>
        <a:lstStyle/>
        <a:p>
          <a:endParaRPr lang="en-US"/>
        </a:p>
      </dgm:t>
    </dgm:pt>
    <dgm:pt modelId="{6F972E1A-00C0-46E8-B9D4-4E385DFA775F}" type="sibTrans" cxnId="{3F6E9146-613E-4A6B-B83C-9A1B87F72E30}">
      <dgm:prSet/>
      <dgm:spPr/>
      <dgm:t>
        <a:bodyPr/>
        <a:lstStyle/>
        <a:p>
          <a:endParaRPr lang="en-US"/>
        </a:p>
      </dgm:t>
    </dgm:pt>
    <dgm:pt modelId="{22B37EB9-32C6-415E-AF61-858F026FD38B}">
      <dgm:prSet custT="1"/>
      <dgm:spPr/>
      <dgm:t>
        <a:bodyPr/>
        <a:lstStyle/>
        <a:p>
          <a:pPr>
            <a:lnSpc>
              <a:spcPct val="100000"/>
            </a:lnSpc>
          </a:pPr>
          <a:r>
            <a:rPr lang="en-US" sz="2000" dirty="0"/>
            <a:t>Manufacturing products such as pasteurized milk, yogurt, cottage cheese, or sour cream</a:t>
          </a:r>
        </a:p>
        <a:p>
          <a:pPr>
            <a:lnSpc>
              <a:spcPct val="100000"/>
            </a:lnSpc>
          </a:pPr>
          <a:r>
            <a:rPr lang="en-US" sz="2000" dirty="0"/>
            <a:t>Contact the Virginia Department of Health. </a:t>
          </a:r>
        </a:p>
      </dgm:t>
    </dgm:pt>
    <dgm:pt modelId="{C08CE612-E136-4A08-AE50-B12D1EAEC8A3}" type="parTrans" cxnId="{7AE07D16-9DA7-4F9B-BDFF-1212528280EB}">
      <dgm:prSet/>
      <dgm:spPr/>
      <dgm:t>
        <a:bodyPr/>
        <a:lstStyle/>
        <a:p>
          <a:endParaRPr lang="en-US"/>
        </a:p>
      </dgm:t>
    </dgm:pt>
    <dgm:pt modelId="{15456FEE-4396-41D9-9A3C-B7E7124CDADB}" type="sibTrans" cxnId="{7AE07D16-9DA7-4F9B-BDFF-1212528280EB}">
      <dgm:prSet/>
      <dgm:spPr/>
      <dgm:t>
        <a:bodyPr/>
        <a:lstStyle/>
        <a:p>
          <a:endParaRPr lang="en-US"/>
        </a:p>
      </dgm:t>
    </dgm:pt>
    <dgm:pt modelId="{D6B8F556-DBE5-44E9-9B31-5CAD05861C23}" type="pres">
      <dgm:prSet presAssocID="{D0AEEA92-1B8B-4C27-850B-FB9F4578CD1B}" presName="root" presStyleCnt="0">
        <dgm:presLayoutVars>
          <dgm:dir/>
          <dgm:resizeHandles val="exact"/>
        </dgm:presLayoutVars>
      </dgm:prSet>
      <dgm:spPr/>
    </dgm:pt>
    <dgm:pt modelId="{B8E9F738-22F0-46BF-A3FA-68BE8B274AF9}" type="pres">
      <dgm:prSet presAssocID="{C5538262-BFF6-4977-9AD0-699F240BAFB4}" presName="compNode" presStyleCnt="0"/>
      <dgm:spPr/>
    </dgm:pt>
    <dgm:pt modelId="{199729A9-5C73-401A-BCE3-F7C1A6EE7481}" type="pres">
      <dgm:prSet presAssocID="{C5538262-BFF6-4977-9AD0-699F240BAFB4}" presName="iconRect" presStyleLbl="node1" presStyleIdx="0" presStyleCnt="2" custLinFactNeighborX="-27321" custLinFactNeighborY="-17609"/>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heese with solid fill"/>
        </a:ext>
      </dgm:extLst>
    </dgm:pt>
    <dgm:pt modelId="{9FE66789-BF6F-4016-BAA1-486C7334A668}" type="pres">
      <dgm:prSet presAssocID="{C5538262-BFF6-4977-9AD0-699F240BAFB4}" presName="iconSpace" presStyleCnt="0"/>
      <dgm:spPr/>
    </dgm:pt>
    <dgm:pt modelId="{E82B487A-9620-4DF8-B514-0C709CCB8915}" type="pres">
      <dgm:prSet presAssocID="{C5538262-BFF6-4977-9AD0-699F240BAFB4}" presName="parTx" presStyleLbl="revTx" presStyleIdx="0" presStyleCnt="4" custLinFactNeighborX="-13895" custLinFactNeighborY="-20576">
        <dgm:presLayoutVars>
          <dgm:chMax val="0"/>
          <dgm:chPref val="0"/>
        </dgm:presLayoutVars>
      </dgm:prSet>
      <dgm:spPr/>
    </dgm:pt>
    <dgm:pt modelId="{0AB9C533-10D6-4EDA-9330-D2DD54341FF6}" type="pres">
      <dgm:prSet presAssocID="{C5538262-BFF6-4977-9AD0-699F240BAFB4}" presName="txSpace" presStyleCnt="0"/>
      <dgm:spPr/>
    </dgm:pt>
    <dgm:pt modelId="{06FB465F-1307-48D5-97FF-CD99106F45B5}" type="pres">
      <dgm:prSet presAssocID="{C5538262-BFF6-4977-9AD0-699F240BAFB4}" presName="desTx" presStyleLbl="revTx" presStyleIdx="1" presStyleCnt="4" custScaleX="127058" custScaleY="149006" custLinFactNeighborX="-1756" custLinFactNeighborY="17312">
        <dgm:presLayoutVars/>
      </dgm:prSet>
      <dgm:spPr/>
    </dgm:pt>
    <dgm:pt modelId="{B3317F0A-CD70-4D7D-810F-DBED0689560C}" type="pres">
      <dgm:prSet presAssocID="{DF0F2D60-E46C-465F-8F8E-A300FF453DF9}" presName="sibTrans" presStyleCnt="0"/>
      <dgm:spPr/>
    </dgm:pt>
    <dgm:pt modelId="{EE958651-4DAE-4C86-9640-C4E6EA31A867}" type="pres">
      <dgm:prSet presAssocID="{30AD67CD-E321-4C77-A11E-103C639A0AD1}" presName="compNode" presStyleCnt="0"/>
      <dgm:spPr/>
    </dgm:pt>
    <dgm:pt modelId="{3ECE78D2-5554-4240-BFB2-BB02A0595D71}" type="pres">
      <dgm:prSet presAssocID="{30AD67CD-E321-4C77-A11E-103C639A0AD1}" presName="iconRect" presStyleLbl="node1" presStyleIdx="1" presStyleCnt="2" custLinFactNeighborX="-55017" custLinFactNeighborY="-51501"/>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Dairy with solid fill"/>
        </a:ext>
      </dgm:extLst>
    </dgm:pt>
    <dgm:pt modelId="{236EAFE8-2531-4BEF-B2C8-9072B4DCD916}" type="pres">
      <dgm:prSet presAssocID="{30AD67CD-E321-4C77-A11E-103C639A0AD1}" presName="iconSpace" presStyleCnt="0"/>
      <dgm:spPr/>
    </dgm:pt>
    <dgm:pt modelId="{D4EB137F-A57F-448A-89F6-18E2598D776F}" type="pres">
      <dgm:prSet presAssocID="{30AD67CD-E321-4C77-A11E-103C639A0AD1}" presName="parTx" presStyleLbl="revTx" presStyleIdx="2" presStyleCnt="4" custLinFactNeighborX="-1633" custLinFactNeighborY="-67987">
        <dgm:presLayoutVars>
          <dgm:chMax val="0"/>
          <dgm:chPref val="0"/>
        </dgm:presLayoutVars>
      </dgm:prSet>
      <dgm:spPr/>
    </dgm:pt>
    <dgm:pt modelId="{1B3E55DD-FE6A-41E3-AC6C-A52A596332F3}" type="pres">
      <dgm:prSet presAssocID="{30AD67CD-E321-4C77-A11E-103C639A0AD1}" presName="txSpace" presStyleCnt="0"/>
      <dgm:spPr/>
    </dgm:pt>
    <dgm:pt modelId="{1C3D9CCA-C489-443D-A447-4928AFC365E4}" type="pres">
      <dgm:prSet presAssocID="{30AD67CD-E321-4C77-A11E-103C639A0AD1}" presName="desTx" presStyleLbl="revTx" presStyleIdx="3" presStyleCnt="4">
        <dgm:presLayoutVars/>
      </dgm:prSet>
      <dgm:spPr/>
    </dgm:pt>
  </dgm:ptLst>
  <dgm:cxnLst>
    <dgm:cxn modelId="{C0526408-0DEB-43FC-A615-8A616B43009A}" srcId="{D0AEEA92-1B8B-4C27-850B-FB9F4578CD1B}" destId="{C5538262-BFF6-4977-9AD0-699F240BAFB4}" srcOrd="0" destOrd="0" parTransId="{B3F5CF81-C417-4864-870C-AA5E8F222B49}" sibTransId="{DF0F2D60-E46C-465F-8F8E-A300FF453DF9}"/>
    <dgm:cxn modelId="{7AE07D16-9DA7-4F9B-BDFF-1212528280EB}" srcId="{30AD67CD-E321-4C77-A11E-103C639A0AD1}" destId="{22B37EB9-32C6-415E-AF61-858F026FD38B}" srcOrd="0" destOrd="0" parTransId="{C08CE612-E136-4A08-AE50-B12D1EAEC8A3}" sibTransId="{15456FEE-4396-41D9-9A3C-B7E7124CDADB}"/>
    <dgm:cxn modelId="{01B7451C-2256-45F8-98D2-C458BD6DFED7}" type="presOf" srcId="{D0AEEA92-1B8B-4C27-850B-FB9F4578CD1B}" destId="{D6B8F556-DBE5-44E9-9B31-5CAD05861C23}" srcOrd="0" destOrd="0" presId="urn:microsoft.com/office/officeart/2018/2/layout/IconLabelDescriptionList"/>
    <dgm:cxn modelId="{3F6E9146-613E-4A6B-B83C-9A1B87F72E30}" srcId="{D0AEEA92-1B8B-4C27-850B-FB9F4578CD1B}" destId="{30AD67CD-E321-4C77-A11E-103C639A0AD1}" srcOrd="1" destOrd="0" parTransId="{CBAC15AF-5024-468E-B2E5-F35C404F779E}" sibTransId="{6F972E1A-00C0-46E8-B9D4-4E385DFA775F}"/>
    <dgm:cxn modelId="{97753499-FE0F-4E38-95CC-27A5136AD3EE}" type="presOf" srcId="{30AD67CD-E321-4C77-A11E-103C639A0AD1}" destId="{D4EB137F-A57F-448A-89F6-18E2598D776F}" srcOrd="0" destOrd="0" presId="urn:microsoft.com/office/officeart/2018/2/layout/IconLabelDescriptionList"/>
    <dgm:cxn modelId="{7465D2A4-96D9-474F-8197-7CB668E6CB4D}" type="presOf" srcId="{22B37EB9-32C6-415E-AF61-858F026FD38B}" destId="{1C3D9CCA-C489-443D-A447-4928AFC365E4}" srcOrd="0" destOrd="0" presId="urn:microsoft.com/office/officeart/2018/2/layout/IconLabelDescriptionList"/>
    <dgm:cxn modelId="{4AFD9AC3-E762-4556-BE7B-DFE39A5FC29A}" type="presOf" srcId="{E447601F-2D0F-4EEB-8D34-41D45D7708D3}" destId="{06FB465F-1307-48D5-97FF-CD99106F45B5}" srcOrd="0" destOrd="0" presId="urn:microsoft.com/office/officeart/2018/2/layout/IconLabelDescriptionList"/>
    <dgm:cxn modelId="{A7E67AE6-A459-43B0-84CF-8501DB549171}" type="presOf" srcId="{C5538262-BFF6-4977-9AD0-699F240BAFB4}" destId="{E82B487A-9620-4DF8-B514-0C709CCB8915}" srcOrd="0" destOrd="0" presId="urn:microsoft.com/office/officeart/2018/2/layout/IconLabelDescriptionList"/>
    <dgm:cxn modelId="{9BB6E7FD-832A-401C-A971-E44B760874E6}" srcId="{C5538262-BFF6-4977-9AD0-699F240BAFB4}" destId="{E447601F-2D0F-4EEB-8D34-41D45D7708D3}" srcOrd="0" destOrd="0" parTransId="{2169598F-DB70-426D-9F31-66B4ABA2C4F6}" sibTransId="{AC877384-FF32-45E0-A740-B8EE80DBFFFB}"/>
    <dgm:cxn modelId="{79535BDC-0054-42D5-8248-12CB58E72134}" type="presParOf" srcId="{D6B8F556-DBE5-44E9-9B31-5CAD05861C23}" destId="{B8E9F738-22F0-46BF-A3FA-68BE8B274AF9}" srcOrd="0" destOrd="0" presId="urn:microsoft.com/office/officeart/2018/2/layout/IconLabelDescriptionList"/>
    <dgm:cxn modelId="{982461FB-B024-4635-B64C-2A93D50D89CA}" type="presParOf" srcId="{B8E9F738-22F0-46BF-A3FA-68BE8B274AF9}" destId="{199729A9-5C73-401A-BCE3-F7C1A6EE7481}" srcOrd="0" destOrd="0" presId="urn:microsoft.com/office/officeart/2018/2/layout/IconLabelDescriptionList"/>
    <dgm:cxn modelId="{C1B1F866-9764-4FF6-87E4-0F0B0E319DE6}" type="presParOf" srcId="{B8E9F738-22F0-46BF-A3FA-68BE8B274AF9}" destId="{9FE66789-BF6F-4016-BAA1-486C7334A668}" srcOrd="1" destOrd="0" presId="urn:microsoft.com/office/officeart/2018/2/layout/IconLabelDescriptionList"/>
    <dgm:cxn modelId="{16E37859-AAB0-4358-A560-44F2724CDEBB}" type="presParOf" srcId="{B8E9F738-22F0-46BF-A3FA-68BE8B274AF9}" destId="{E82B487A-9620-4DF8-B514-0C709CCB8915}" srcOrd="2" destOrd="0" presId="urn:microsoft.com/office/officeart/2018/2/layout/IconLabelDescriptionList"/>
    <dgm:cxn modelId="{7883DEA1-1250-436F-BE93-42CD73E778DB}" type="presParOf" srcId="{B8E9F738-22F0-46BF-A3FA-68BE8B274AF9}" destId="{0AB9C533-10D6-4EDA-9330-D2DD54341FF6}" srcOrd="3" destOrd="0" presId="urn:microsoft.com/office/officeart/2018/2/layout/IconLabelDescriptionList"/>
    <dgm:cxn modelId="{44ADA57A-A445-4BBB-A900-4E8DAAA00438}" type="presParOf" srcId="{B8E9F738-22F0-46BF-A3FA-68BE8B274AF9}" destId="{06FB465F-1307-48D5-97FF-CD99106F45B5}" srcOrd="4" destOrd="0" presId="urn:microsoft.com/office/officeart/2018/2/layout/IconLabelDescriptionList"/>
    <dgm:cxn modelId="{8943E941-563C-4CB9-AE9B-74504E26F903}" type="presParOf" srcId="{D6B8F556-DBE5-44E9-9B31-5CAD05861C23}" destId="{B3317F0A-CD70-4D7D-810F-DBED0689560C}" srcOrd="1" destOrd="0" presId="urn:microsoft.com/office/officeart/2018/2/layout/IconLabelDescriptionList"/>
    <dgm:cxn modelId="{782430BF-CBF4-4E3E-B7F5-AC322AD0AB1B}" type="presParOf" srcId="{D6B8F556-DBE5-44E9-9B31-5CAD05861C23}" destId="{EE958651-4DAE-4C86-9640-C4E6EA31A867}" srcOrd="2" destOrd="0" presId="urn:microsoft.com/office/officeart/2018/2/layout/IconLabelDescriptionList"/>
    <dgm:cxn modelId="{2EA360D1-E04E-447F-A97E-669E39B05020}" type="presParOf" srcId="{EE958651-4DAE-4C86-9640-C4E6EA31A867}" destId="{3ECE78D2-5554-4240-BFB2-BB02A0595D71}" srcOrd="0" destOrd="0" presId="urn:microsoft.com/office/officeart/2018/2/layout/IconLabelDescriptionList"/>
    <dgm:cxn modelId="{FE8FAA72-15A0-450E-B8F9-ACC7408A6CFC}" type="presParOf" srcId="{EE958651-4DAE-4C86-9640-C4E6EA31A867}" destId="{236EAFE8-2531-4BEF-B2C8-9072B4DCD916}" srcOrd="1" destOrd="0" presId="urn:microsoft.com/office/officeart/2018/2/layout/IconLabelDescriptionList"/>
    <dgm:cxn modelId="{B70FD729-7CD9-4B43-ACB0-7090B037580B}" type="presParOf" srcId="{EE958651-4DAE-4C86-9640-C4E6EA31A867}" destId="{D4EB137F-A57F-448A-89F6-18E2598D776F}" srcOrd="2" destOrd="0" presId="urn:microsoft.com/office/officeart/2018/2/layout/IconLabelDescriptionList"/>
    <dgm:cxn modelId="{6BBB7E32-8635-4F43-94FF-1CD44F0BA4FE}" type="presParOf" srcId="{EE958651-4DAE-4C86-9640-C4E6EA31A867}" destId="{1B3E55DD-FE6A-41E3-AC6C-A52A596332F3}" srcOrd="3" destOrd="0" presId="urn:microsoft.com/office/officeart/2018/2/layout/IconLabelDescriptionList"/>
    <dgm:cxn modelId="{8DCEE84A-724D-41C6-9F6E-EA24E07A2B68}" type="presParOf" srcId="{EE958651-4DAE-4C86-9640-C4E6EA31A867}" destId="{1C3D9CCA-C489-443D-A447-4928AFC365E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B4C07E-F1A4-4ABF-ADF3-FF5346ED1E1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F4EE15-FAE8-46DF-9088-0186E6057423}">
      <dgm:prSet custT="1"/>
      <dgm:spPr/>
      <dgm:t>
        <a:bodyPr/>
        <a:lstStyle/>
        <a:p>
          <a:pPr>
            <a:lnSpc>
              <a:spcPct val="100000"/>
            </a:lnSpc>
            <a:defRPr b="1"/>
          </a:pPr>
          <a:r>
            <a:rPr lang="en-US" sz="2400" dirty="0"/>
            <a:t>You can sell the following without state inspection:</a:t>
          </a:r>
        </a:p>
      </dgm:t>
    </dgm:pt>
    <dgm:pt modelId="{331DD467-C46D-4C0C-84C4-2C00636671F9}" type="parTrans" cxnId="{2722EF61-B3FE-4963-AC88-E186225E9858}">
      <dgm:prSet/>
      <dgm:spPr/>
      <dgm:t>
        <a:bodyPr/>
        <a:lstStyle/>
        <a:p>
          <a:endParaRPr lang="en-US"/>
        </a:p>
      </dgm:t>
    </dgm:pt>
    <dgm:pt modelId="{D56CC015-7816-4519-BBD3-546B9D309E54}" type="sibTrans" cxnId="{2722EF61-B3FE-4963-AC88-E186225E9858}">
      <dgm:prSet/>
      <dgm:spPr/>
      <dgm:t>
        <a:bodyPr/>
        <a:lstStyle/>
        <a:p>
          <a:endParaRPr lang="en-US"/>
        </a:p>
      </dgm:t>
    </dgm:pt>
    <dgm:pt modelId="{D6E1CBE4-6077-49BC-BBE3-F4E64ABED14A}">
      <dgm:prSet custT="1"/>
      <dgm:spPr/>
      <dgm:t>
        <a:bodyPr/>
        <a:lstStyle/>
        <a:p>
          <a:pPr>
            <a:lnSpc>
              <a:spcPct val="100000"/>
            </a:lnSpc>
          </a:pPr>
          <a:r>
            <a:rPr lang="en-US" sz="2400" dirty="0"/>
            <a:t>Up to 150 dozen eggs/week produced by your own hens</a:t>
          </a:r>
        </a:p>
      </dgm:t>
    </dgm:pt>
    <dgm:pt modelId="{50A4CFC3-9F3A-4432-B7AA-99BC607D7083}" type="parTrans" cxnId="{439E731A-313C-4038-A1E3-69E91B0D0449}">
      <dgm:prSet/>
      <dgm:spPr/>
      <dgm:t>
        <a:bodyPr/>
        <a:lstStyle/>
        <a:p>
          <a:endParaRPr lang="en-US"/>
        </a:p>
      </dgm:t>
    </dgm:pt>
    <dgm:pt modelId="{83A75BB8-9EFB-41CA-ACF4-A42F2B30BA3F}" type="sibTrans" cxnId="{439E731A-313C-4038-A1E3-69E91B0D0449}">
      <dgm:prSet/>
      <dgm:spPr/>
      <dgm:t>
        <a:bodyPr/>
        <a:lstStyle/>
        <a:p>
          <a:endParaRPr lang="en-US"/>
        </a:p>
      </dgm:t>
    </dgm:pt>
    <dgm:pt modelId="{407897C6-2A06-4E83-B40D-044BA4F67E99}">
      <dgm:prSet custT="1"/>
      <dgm:spPr/>
      <dgm:t>
        <a:bodyPr/>
        <a:lstStyle/>
        <a:p>
          <a:pPr>
            <a:lnSpc>
              <a:spcPct val="100000"/>
            </a:lnSpc>
          </a:pPr>
          <a:r>
            <a:rPr lang="en-US" sz="2400" dirty="0"/>
            <a:t>Up to 60 dozen eggs/week from another producer’s hens</a:t>
          </a:r>
        </a:p>
      </dgm:t>
    </dgm:pt>
    <dgm:pt modelId="{7C21B642-D622-4A99-BFDC-20BD86DF356F}" type="parTrans" cxnId="{1E0D8AD6-F8D1-4841-967F-AB91D703B787}">
      <dgm:prSet/>
      <dgm:spPr/>
      <dgm:t>
        <a:bodyPr/>
        <a:lstStyle/>
        <a:p>
          <a:endParaRPr lang="en-US"/>
        </a:p>
      </dgm:t>
    </dgm:pt>
    <dgm:pt modelId="{C100771F-6676-42DC-A711-A1B2B9FB5B9E}" type="sibTrans" cxnId="{1E0D8AD6-F8D1-4841-967F-AB91D703B787}">
      <dgm:prSet/>
      <dgm:spPr/>
      <dgm:t>
        <a:bodyPr/>
        <a:lstStyle/>
        <a:p>
          <a:endParaRPr lang="en-US"/>
        </a:p>
      </dgm:t>
    </dgm:pt>
    <dgm:pt modelId="{A48899BB-D261-4E51-A700-342F4D0FEB73}">
      <dgm:prSet/>
      <dgm:spPr/>
      <dgm:t>
        <a:bodyPr/>
        <a:lstStyle/>
        <a:p>
          <a:pPr>
            <a:lnSpc>
              <a:spcPct val="100000"/>
            </a:lnSpc>
            <a:defRPr b="1"/>
          </a:pPr>
          <a:r>
            <a:rPr lang="en-US" dirty="0"/>
            <a:t>Eggs offered for sale at farmers markets must be:</a:t>
          </a:r>
        </a:p>
      </dgm:t>
    </dgm:pt>
    <dgm:pt modelId="{6DE1F93E-1837-4F5A-89BA-617CC1724819}" type="parTrans" cxnId="{84522367-C447-4DAB-939C-238DF2601002}">
      <dgm:prSet/>
      <dgm:spPr/>
      <dgm:t>
        <a:bodyPr/>
        <a:lstStyle/>
        <a:p>
          <a:endParaRPr lang="en-US"/>
        </a:p>
      </dgm:t>
    </dgm:pt>
    <dgm:pt modelId="{196A6206-1072-42DE-868F-8A9517A88E77}" type="sibTrans" cxnId="{84522367-C447-4DAB-939C-238DF2601002}">
      <dgm:prSet/>
      <dgm:spPr/>
      <dgm:t>
        <a:bodyPr/>
        <a:lstStyle/>
        <a:p>
          <a:endParaRPr lang="en-US"/>
        </a:p>
      </dgm:t>
    </dgm:pt>
    <dgm:pt modelId="{CD49DBA1-18CF-45C8-8D1A-39EFA7072FD6}">
      <dgm:prSet custT="1"/>
      <dgm:spPr/>
      <dgm:t>
        <a:bodyPr/>
        <a:lstStyle/>
        <a:p>
          <a:pPr>
            <a:lnSpc>
              <a:spcPct val="100000"/>
            </a:lnSpc>
          </a:pPr>
          <a:r>
            <a:rPr lang="en-US" sz="2400" dirty="0"/>
            <a:t>Clean and unbroken</a:t>
          </a:r>
        </a:p>
      </dgm:t>
    </dgm:pt>
    <dgm:pt modelId="{5688DCD7-17DD-4FFF-A5C9-A2E7636CAF8B}" type="parTrans" cxnId="{FE92DD6A-F5C0-4D57-825E-EB4427286FD0}">
      <dgm:prSet/>
      <dgm:spPr/>
      <dgm:t>
        <a:bodyPr/>
        <a:lstStyle/>
        <a:p>
          <a:endParaRPr lang="en-US"/>
        </a:p>
      </dgm:t>
    </dgm:pt>
    <dgm:pt modelId="{AED6665C-84C4-415E-968D-0E95026B630E}" type="sibTrans" cxnId="{FE92DD6A-F5C0-4D57-825E-EB4427286FD0}">
      <dgm:prSet/>
      <dgm:spPr/>
      <dgm:t>
        <a:bodyPr/>
        <a:lstStyle/>
        <a:p>
          <a:endParaRPr lang="en-US"/>
        </a:p>
      </dgm:t>
    </dgm:pt>
    <dgm:pt modelId="{2526B978-4729-4979-AEB7-78AA6E70637C}">
      <dgm:prSet custT="1"/>
      <dgm:spPr/>
      <dgm:t>
        <a:bodyPr/>
        <a:lstStyle/>
        <a:p>
          <a:pPr>
            <a:lnSpc>
              <a:spcPct val="100000"/>
            </a:lnSpc>
          </a:pPr>
          <a:r>
            <a:rPr lang="en-US" sz="2400" dirty="0"/>
            <a:t>Properly refrigerated at 45°F or below</a:t>
          </a:r>
        </a:p>
      </dgm:t>
    </dgm:pt>
    <dgm:pt modelId="{C7ED9C4C-C30A-4534-B02A-188E6D882371}" type="parTrans" cxnId="{A83C62BE-2F03-47AE-8685-47253CBF0AFC}">
      <dgm:prSet/>
      <dgm:spPr/>
      <dgm:t>
        <a:bodyPr/>
        <a:lstStyle/>
        <a:p>
          <a:endParaRPr lang="en-US"/>
        </a:p>
      </dgm:t>
    </dgm:pt>
    <dgm:pt modelId="{CB751B28-F271-43D5-81FE-C866984B73DE}" type="sibTrans" cxnId="{A83C62BE-2F03-47AE-8685-47253CBF0AFC}">
      <dgm:prSet/>
      <dgm:spPr/>
      <dgm:t>
        <a:bodyPr/>
        <a:lstStyle/>
        <a:p>
          <a:endParaRPr lang="en-US"/>
        </a:p>
      </dgm:t>
    </dgm:pt>
    <dgm:pt modelId="{E3429289-6478-4525-A6FD-790194F0B69A}">
      <dgm:prSet custT="1"/>
      <dgm:spPr/>
      <dgm:t>
        <a:bodyPr/>
        <a:lstStyle/>
        <a:p>
          <a:pPr>
            <a:lnSpc>
              <a:spcPct val="100000"/>
            </a:lnSpc>
          </a:pPr>
          <a:r>
            <a:rPr lang="en-US" sz="2400" dirty="0"/>
            <a:t>Properly labeled</a:t>
          </a:r>
        </a:p>
      </dgm:t>
    </dgm:pt>
    <dgm:pt modelId="{C4D0CC94-F961-47D8-92B6-683D32461C61}" type="parTrans" cxnId="{D22CF551-8FEC-4876-8709-8F56CEABE2D6}">
      <dgm:prSet/>
      <dgm:spPr/>
      <dgm:t>
        <a:bodyPr/>
        <a:lstStyle/>
        <a:p>
          <a:endParaRPr lang="en-US"/>
        </a:p>
      </dgm:t>
    </dgm:pt>
    <dgm:pt modelId="{7D98D7A3-44E6-403C-904A-E6ECB86B57CB}" type="sibTrans" cxnId="{D22CF551-8FEC-4876-8709-8F56CEABE2D6}">
      <dgm:prSet/>
      <dgm:spPr/>
      <dgm:t>
        <a:bodyPr/>
        <a:lstStyle/>
        <a:p>
          <a:endParaRPr lang="en-US"/>
        </a:p>
      </dgm:t>
    </dgm:pt>
    <dgm:pt modelId="{1DDDAFB3-01A8-4C6E-A4F6-D635F605E4AE}" type="pres">
      <dgm:prSet presAssocID="{C3B4C07E-F1A4-4ABF-ADF3-FF5346ED1E1C}" presName="root" presStyleCnt="0">
        <dgm:presLayoutVars>
          <dgm:dir/>
          <dgm:resizeHandles val="exact"/>
        </dgm:presLayoutVars>
      </dgm:prSet>
      <dgm:spPr/>
    </dgm:pt>
    <dgm:pt modelId="{92C7E9AD-C32D-48C1-A7FC-F1EA4132933E}" type="pres">
      <dgm:prSet presAssocID="{E6F4EE15-FAE8-46DF-9088-0186E6057423}" presName="compNode" presStyleCnt="0"/>
      <dgm:spPr/>
    </dgm:pt>
    <dgm:pt modelId="{D08F3410-CFAF-4593-A794-B601C3079EF2}" type="pres">
      <dgm:prSet presAssocID="{E6F4EE15-FAE8-46DF-9088-0186E60574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ck"/>
        </a:ext>
      </dgm:extLst>
    </dgm:pt>
    <dgm:pt modelId="{F41BD7BB-F63C-43BE-BEEA-AD205E18F3F3}" type="pres">
      <dgm:prSet presAssocID="{E6F4EE15-FAE8-46DF-9088-0186E6057423}" presName="iconSpace" presStyleCnt="0"/>
      <dgm:spPr/>
    </dgm:pt>
    <dgm:pt modelId="{AED27E2B-0A3E-4E9E-9914-39A3A673AE29}" type="pres">
      <dgm:prSet presAssocID="{E6F4EE15-FAE8-46DF-9088-0186E6057423}" presName="parTx" presStyleLbl="revTx" presStyleIdx="0" presStyleCnt="4" custLinFactNeighborX="-228" custLinFactNeighborY="-19725">
        <dgm:presLayoutVars>
          <dgm:chMax val="0"/>
          <dgm:chPref val="0"/>
        </dgm:presLayoutVars>
      </dgm:prSet>
      <dgm:spPr/>
    </dgm:pt>
    <dgm:pt modelId="{87C9C704-7F78-4784-8444-C4B73B147CA5}" type="pres">
      <dgm:prSet presAssocID="{E6F4EE15-FAE8-46DF-9088-0186E6057423}" presName="txSpace" presStyleCnt="0"/>
      <dgm:spPr/>
    </dgm:pt>
    <dgm:pt modelId="{654449A5-E654-4E99-9578-AD9459808078}" type="pres">
      <dgm:prSet presAssocID="{E6F4EE15-FAE8-46DF-9088-0186E6057423}" presName="desTx" presStyleLbl="revTx" presStyleIdx="1" presStyleCnt="4">
        <dgm:presLayoutVars/>
      </dgm:prSet>
      <dgm:spPr/>
    </dgm:pt>
    <dgm:pt modelId="{78CD1515-5268-4090-822E-A2CAC2019E1F}" type="pres">
      <dgm:prSet presAssocID="{D56CC015-7816-4519-BBD3-546B9D309E54}" presName="sibTrans" presStyleCnt="0"/>
      <dgm:spPr/>
    </dgm:pt>
    <dgm:pt modelId="{AF64E029-775F-47D3-818C-E1D26E856A4D}" type="pres">
      <dgm:prSet presAssocID="{A48899BB-D261-4E51-A700-342F4D0FEB73}" presName="compNode" presStyleCnt="0"/>
      <dgm:spPr/>
    </dgm:pt>
    <dgm:pt modelId="{ABC14EBB-6A0A-492B-87BD-101245142DBD}" type="pres">
      <dgm:prSet presAssocID="{A48899BB-D261-4E51-A700-342F4D0FEB7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BC7DDE39-DB9D-42FC-91F4-3DC956E8BA55}" type="pres">
      <dgm:prSet presAssocID="{A48899BB-D261-4E51-A700-342F4D0FEB73}" presName="iconSpace" presStyleCnt="0"/>
      <dgm:spPr/>
    </dgm:pt>
    <dgm:pt modelId="{5769F988-374B-4471-ABEA-51ECBE2AB7D7}" type="pres">
      <dgm:prSet presAssocID="{A48899BB-D261-4E51-A700-342F4D0FEB73}" presName="parTx" presStyleLbl="revTx" presStyleIdx="2" presStyleCnt="4" custLinFactNeighborX="228" custLinFactNeighborY="-18208">
        <dgm:presLayoutVars>
          <dgm:chMax val="0"/>
          <dgm:chPref val="0"/>
        </dgm:presLayoutVars>
      </dgm:prSet>
      <dgm:spPr/>
    </dgm:pt>
    <dgm:pt modelId="{68F8639D-FE3B-45B5-AEAB-D6F6DFA0960C}" type="pres">
      <dgm:prSet presAssocID="{A48899BB-D261-4E51-A700-342F4D0FEB73}" presName="txSpace" presStyleCnt="0"/>
      <dgm:spPr/>
    </dgm:pt>
    <dgm:pt modelId="{6EEEBD41-24E1-4592-BDE3-A73562BA1DF3}" type="pres">
      <dgm:prSet presAssocID="{A48899BB-D261-4E51-A700-342F4D0FEB73}" presName="desTx" presStyleLbl="revTx" presStyleIdx="3" presStyleCnt="4" custScaleX="133941">
        <dgm:presLayoutVars/>
      </dgm:prSet>
      <dgm:spPr/>
    </dgm:pt>
  </dgm:ptLst>
  <dgm:cxnLst>
    <dgm:cxn modelId="{439E731A-313C-4038-A1E3-69E91B0D0449}" srcId="{E6F4EE15-FAE8-46DF-9088-0186E6057423}" destId="{D6E1CBE4-6077-49BC-BBE3-F4E64ABED14A}" srcOrd="0" destOrd="0" parTransId="{50A4CFC3-9F3A-4432-B7AA-99BC607D7083}" sibTransId="{83A75BB8-9EFB-41CA-ACF4-A42F2B30BA3F}"/>
    <dgm:cxn modelId="{2722EF61-B3FE-4963-AC88-E186225E9858}" srcId="{C3B4C07E-F1A4-4ABF-ADF3-FF5346ED1E1C}" destId="{E6F4EE15-FAE8-46DF-9088-0186E6057423}" srcOrd="0" destOrd="0" parTransId="{331DD467-C46D-4C0C-84C4-2C00636671F9}" sibTransId="{D56CC015-7816-4519-BBD3-546B9D309E54}"/>
    <dgm:cxn modelId="{84522367-C447-4DAB-939C-238DF2601002}" srcId="{C3B4C07E-F1A4-4ABF-ADF3-FF5346ED1E1C}" destId="{A48899BB-D261-4E51-A700-342F4D0FEB73}" srcOrd="1" destOrd="0" parTransId="{6DE1F93E-1837-4F5A-89BA-617CC1724819}" sibTransId="{196A6206-1072-42DE-868F-8A9517A88E77}"/>
    <dgm:cxn modelId="{68019C67-789F-4B77-834B-9BD7283EC2EC}" type="presOf" srcId="{C3B4C07E-F1A4-4ABF-ADF3-FF5346ED1E1C}" destId="{1DDDAFB3-01A8-4C6E-A4F6-D635F605E4AE}" srcOrd="0" destOrd="0" presId="urn:microsoft.com/office/officeart/2018/5/layout/CenteredIconLabelDescriptionList"/>
    <dgm:cxn modelId="{FE92DD6A-F5C0-4D57-825E-EB4427286FD0}" srcId="{A48899BB-D261-4E51-A700-342F4D0FEB73}" destId="{CD49DBA1-18CF-45C8-8D1A-39EFA7072FD6}" srcOrd="0" destOrd="0" parTransId="{5688DCD7-17DD-4FFF-A5C9-A2E7636CAF8B}" sibTransId="{AED6665C-84C4-415E-968D-0E95026B630E}"/>
    <dgm:cxn modelId="{D22CF551-8FEC-4876-8709-8F56CEABE2D6}" srcId="{A48899BB-D261-4E51-A700-342F4D0FEB73}" destId="{E3429289-6478-4525-A6FD-790194F0B69A}" srcOrd="2" destOrd="0" parTransId="{C4D0CC94-F961-47D8-92B6-683D32461C61}" sibTransId="{7D98D7A3-44E6-403C-904A-E6ECB86B57CB}"/>
    <dgm:cxn modelId="{1494EE9B-E37A-4F6D-AB85-BA80633A6843}" type="presOf" srcId="{D6E1CBE4-6077-49BC-BBE3-F4E64ABED14A}" destId="{654449A5-E654-4E99-9578-AD9459808078}" srcOrd="0" destOrd="0" presId="urn:microsoft.com/office/officeart/2018/5/layout/CenteredIconLabelDescriptionList"/>
    <dgm:cxn modelId="{0DA47D9E-B709-4E8E-B4D6-25B4A859E856}" type="presOf" srcId="{2526B978-4729-4979-AEB7-78AA6E70637C}" destId="{6EEEBD41-24E1-4592-BDE3-A73562BA1DF3}" srcOrd="0" destOrd="1" presId="urn:microsoft.com/office/officeart/2018/5/layout/CenteredIconLabelDescriptionList"/>
    <dgm:cxn modelId="{A83C62BE-2F03-47AE-8685-47253CBF0AFC}" srcId="{A48899BB-D261-4E51-A700-342F4D0FEB73}" destId="{2526B978-4729-4979-AEB7-78AA6E70637C}" srcOrd="1" destOrd="0" parTransId="{C7ED9C4C-C30A-4534-B02A-188E6D882371}" sibTransId="{CB751B28-F271-43D5-81FE-C866984B73DE}"/>
    <dgm:cxn modelId="{295F4CC4-07EC-4D5D-A5F3-4C19E4CEE3D1}" type="presOf" srcId="{E6F4EE15-FAE8-46DF-9088-0186E6057423}" destId="{AED27E2B-0A3E-4E9E-9914-39A3A673AE29}" srcOrd="0" destOrd="0" presId="urn:microsoft.com/office/officeart/2018/5/layout/CenteredIconLabelDescriptionList"/>
    <dgm:cxn modelId="{FBA6AED2-3E6A-4143-A220-10D7BDB83D63}" type="presOf" srcId="{A48899BB-D261-4E51-A700-342F4D0FEB73}" destId="{5769F988-374B-4471-ABEA-51ECBE2AB7D7}" srcOrd="0" destOrd="0" presId="urn:microsoft.com/office/officeart/2018/5/layout/CenteredIconLabelDescriptionList"/>
    <dgm:cxn modelId="{1E0D8AD6-F8D1-4841-967F-AB91D703B787}" srcId="{E6F4EE15-FAE8-46DF-9088-0186E6057423}" destId="{407897C6-2A06-4E83-B40D-044BA4F67E99}" srcOrd="1" destOrd="0" parTransId="{7C21B642-D622-4A99-BFDC-20BD86DF356F}" sibTransId="{C100771F-6676-42DC-A711-A1B2B9FB5B9E}"/>
    <dgm:cxn modelId="{29A09CEA-8A05-4DB5-A18E-022707288A19}" type="presOf" srcId="{E3429289-6478-4525-A6FD-790194F0B69A}" destId="{6EEEBD41-24E1-4592-BDE3-A73562BA1DF3}" srcOrd="0" destOrd="2" presId="urn:microsoft.com/office/officeart/2018/5/layout/CenteredIconLabelDescriptionList"/>
    <dgm:cxn modelId="{2B35B4EF-8DFF-4329-91A4-096DB51D138C}" type="presOf" srcId="{CD49DBA1-18CF-45C8-8D1A-39EFA7072FD6}" destId="{6EEEBD41-24E1-4592-BDE3-A73562BA1DF3}" srcOrd="0" destOrd="0" presId="urn:microsoft.com/office/officeart/2018/5/layout/CenteredIconLabelDescriptionList"/>
    <dgm:cxn modelId="{72E866FF-943F-4EE0-99FB-8B9502977858}" type="presOf" srcId="{407897C6-2A06-4E83-B40D-044BA4F67E99}" destId="{654449A5-E654-4E99-9578-AD9459808078}" srcOrd="0" destOrd="1" presId="urn:microsoft.com/office/officeart/2018/5/layout/CenteredIconLabelDescriptionList"/>
    <dgm:cxn modelId="{0767E6BF-D3DB-45C9-BD05-0A1607B5FBFC}" type="presParOf" srcId="{1DDDAFB3-01A8-4C6E-A4F6-D635F605E4AE}" destId="{92C7E9AD-C32D-48C1-A7FC-F1EA4132933E}" srcOrd="0" destOrd="0" presId="urn:microsoft.com/office/officeart/2018/5/layout/CenteredIconLabelDescriptionList"/>
    <dgm:cxn modelId="{A3AEDCE3-DCD3-4E9A-ABE0-DD2FC2F00E13}" type="presParOf" srcId="{92C7E9AD-C32D-48C1-A7FC-F1EA4132933E}" destId="{D08F3410-CFAF-4593-A794-B601C3079EF2}" srcOrd="0" destOrd="0" presId="urn:microsoft.com/office/officeart/2018/5/layout/CenteredIconLabelDescriptionList"/>
    <dgm:cxn modelId="{E772383C-6E0D-444D-BCF7-8DA57480E050}" type="presParOf" srcId="{92C7E9AD-C32D-48C1-A7FC-F1EA4132933E}" destId="{F41BD7BB-F63C-43BE-BEEA-AD205E18F3F3}" srcOrd="1" destOrd="0" presId="urn:microsoft.com/office/officeart/2018/5/layout/CenteredIconLabelDescriptionList"/>
    <dgm:cxn modelId="{EF1068C7-69D0-4262-932F-E8858391B835}" type="presParOf" srcId="{92C7E9AD-C32D-48C1-A7FC-F1EA4132933E}" destId="{AED27E2B-0A3E-4E9E-9914-39A3A673AE29}" srcOrd="2" destOrd="0" presId="urn:microsoft.com/office/officeart/2018/5/layout/CenteredIconLabelDescriptionList"/>
    <dgm:cxn modelId="{356C04F3-D402-4C5C-9FFE-AE28909F0068}" type="presParOf" srcId="{92C7E9AD-C32D-48C1-A7FC-F1EA4132933E}" destId="{87C9C704-7F78-4784-8444-C4B73B147CA5}" srcOrd="3" destOrd="0" presId="urn:microsoft.com/office/officeart/2018/5/layout/CenteredIconLabelDescriptionList"/>
    <dgm:cxn modelId="{CA1B331D-4682-4226-933D-FFEA0E535830}" type="presParOf" srcId="{92C7E9AD-C32D-48C1-A7FC-F1EA4132933E}" destId="{654449A5-E654-4E99-9578-AD9459808078}" srcOrd="4" destOrd="0" presId="urn:microsoft.com/office/officeart/2018/5/layout/CenteredIconLabelDescriptionList"/>
    <dgm:cxn modelId="{7E0E052D-E1CD-4064-B1A3-FC8651BF41EA}" type="presParOf" srcId="{1DDDAFB3-01A8-4C6E-A4F6-D635F605E4AE}" destId="{78CD1515-5268-4090-822E-A2CAC2019E1F}" srcOrd="1" destOrd="0" presId="urn:microsoft.com/office/officeart/2018/5/layout/CenteredIconLabelDescriptionList"/>
    <dgm:cxn modelId="{EC162F5E-EE39-4503-BC78-8E314122EFE6}" type="presParOf" srcId="{1DDDAFB3-01A8-4C6E-A4F6-D635F605E4AE}" destId="{AF64E029-775F-47D3-818C-E1D26E856A4D}" srcOrd="2" destOrd="0" presId="urn:microsoft.com/office/officeart/2018/5/layout/CenteredIconLabelDescriptionList"/>
    <dgm:cxn modelId="{194898B2-F969-4631-80D7-ADAE135C7A68}" type="presParOf" srcId="{AF64E029-775F-47D3-818C-E1D26E856A4D}" destId="{ABC14EBB-6A0A-492B-87BD-101245142DBD}" srcOrd="0" destOrd="0" presId="urn:microsoft.com/office/officeart/2018/5/layout/CenteredIconLabelDescriptionList"/>
    <dgm:cxn modelId="{C8D243DA-2E45-4829-A6F9-E8227D675FAE}" type="presParOf" srcId="{AF64E029-775F-47D3-818C-E1D26E856A4D}" destId="{BC7DDE39-DB9D-42FC-91F4-3DC956E8BA55}" srcOrd="1" destOrd="0" presId="urn:microsoft.com/office/officeart/2018/5/layout/CenteredIconLabelDescriptionList"/>
    <dgm:cxn modelId="{1CB8360B-5559-4939-9671-74F2C1BED4B2}" type="presParOf" srcId="{AF64E029-775F-47D3-818C-E1D26E856A4D}" destId="{5769F988-374B-4471-ABEA-51ECBE2AB7D7}" srcOrd="2" destOrd="0" presId="urn:microsoft.com/office/officeart/2018/5/layout/CenteredIconLabelDescriptionList"/>
    <dgm:cxn modelId="{D4B5A10A-0119-4106-ADF2-B69F3EF4565B}" type="presParOf" srcId="{AF64E029-775F-47D3-818C-E1D26E856A4D}" destId="{68F8639D-FE3B-45B5-AEAB-D6F6DFA0960C}" srcOrd="3" destOrd="0" presId="urn:microsoft.com/office/officeart/2018/5/layout/CenteredIconLabelDescriptionList"/>
    <dgm:cxn modelId="{8261D649-BC3F-4E6E-BF17-C0F11104B5B2}" type="presParOf" srcId="{AF64E029-775F-47D3-818C-E1D26E856A4D}" destId="{6EEEBD41-24E1-4592-BDE3-A73562BA1DF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485DFC-7738-4F98-84EB-023AF62D084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13A932F-7E0F-44DA-8626-E1EA9853C798}">
      <dgm:prSet/>
      <dgm:spPr/>
      <dgm:t>
        <a:bodyPr/>
        <a:lstStyle/>
        <a:p>
          <a:r>
            <a:rPr lang="en-US" b="1" dirty="0"/>
            <a:t>Candies</a:t>
          </a:r>
        </a:p>
      </dgm:t>
    </dgm:pt>
    <dgm:pt modelId="{7925DEAE-6D91-4E66-8438-488045448465}" type="parTrans" cxnId="{BDD58BC9-960A-487F-9880-2104188CFEBB}">
      <dgm:prSet/>
      <dgm:spPr/>
      <dgm:t>
        <a:bodyPr/>
        <a:lstStyle/>
        <a:p>
          <a:endParaRPr lang="en-US"/>
        </a:p>
      </dgm:t>
    </dgm:pt>
    <dgm:pt modelId="{B0A8E4A1-39FE-46AD-B1EF-4C3480D655E2}" type="sibTrans" cxnId="{BDD58BC9-960A-487F-9880-2104188CFEBB}">
      <dgm:prSet/>
      <dgm:spPr/>
      <dgm:t>
        <a:bodyPr/>
        <a:lstStyle/>
        <a:p>
          <a:endParaRPr lang="en-US"/>
        </a:p>
      </dgm:t>
    </dgm:pt>
    <dgm:pt modelId="{9C1AF72F-32D9-40E1-A02F-85825B66E034}">
      <dgm:prSet/>
      <dgm:spPr/>
      <dgm:t>
        <a:bodyPr/>
        <a:lstStyle/>
        <a:p>
          <a:r>
            <a:rPr lang="en-US" b="1" dirty="0"/>
            <a:t>Jams and jellies not considered to be low-acid or acidified low-acid food products</a:t>
          </a:r>
        </a:p>
      </dgm:t>
    </dgm:pt>
    <dgm:pt modelId="{7207D740-498F-45FC-9200-84DDF8907575}" type="parTrans" cxnId="{9F5C1710-5ABF-4CBF-8542-8874A060CDFF}">
      <dgm:prSet/>
      <dgm:spPr/>
      <dgm:t>
        <a:bodyPr/>
        <a:lstStyle/>
        <a:p>
          <a:endParaRPr lang="en-US"/>
        </a:p>
      </dgm:t>
    </dgm:pt>
    <dgm:pt modelId="{8FEC5220-0F62-4B9C-8F84-386F0C98E13D}" type="sibTrans" cxnId="{9F5C1710-5ABF-4CBF-8542-8874A060CDFF}">
      <dgm:prSet/>
      <dgm:spPr/>
      <dgm:t>
        <a:bodyPr/>
        <a:lstStyle/>
        <a:p>
          <a:endParaRPr lang="en-US"/>
        </a:p>
      </dgm:t>
    </dgm:pt>
    <dgm:pt modelId="{01ABA0D2-FABE-499E-817B-E22ABB6056C5}">
      <dgm:prSet/>
      <dgm:spPr/>
      <dgm:t>
        <a:bodyPr/>
        <a:lstStyle/>
        <a:p>
          <a:r>
            <a:rPr lang="en-US" b="1" dirty="0"/>
            <a:t>Dried fruits</a:t>
          </a:r>
        </a:p>
      </dgm:t>
    </dgm:pt>
    <dgm:pt modelId="{5738DF01-3CF3-47BD-BEED-A90FDBA0C6A0}" type="parTrans" cxnId="{1FFD66F5-8807-4BC6-B93E-A0DACA232607}">
      <dgm:prSet/>
      <dgm:spPr/>
      <dgm:t>
        <a:bodyPr/>
        <a:lstStyle/>
        <a:p>
          <a:endParaRPr lang="en-US"/>
        </a:p>
      </dgm:t>
    </dgm:pt>
    <dgm:pt modelId="{5273CD81-3CD3-4C52-90D0-DECCC3FDCA68}" type="sibTrans" cxnId="{1FFD66F5-8807-4BC6-B93E-A0DACA232607}">
      <dgm:prSet/>
      <dgm:spPr/>
      <dgm:t>
        <a:bodyPr/>
        <a:lstStyle/>
        <a:p>
          <a:endParaRPr lang="en-US"/>
        </a:p>
      </dgm:t>
    </dgm:pt>
    <dgm:pt modelId="{4E098E77-2D31-414A-A6F8-5E189578AD9C}">
      <dgm:prSet/>
      <dgm:spPr/>
      <dgm:t>
        <a:bodyPr/>
        <a:lstStyle/>
        <a:p>
          <a:r>
            <a:rPr lang="en-US" b="1" dirty="0"/>
            <a:t>Dried herbs</a:t>
          </a:r>
        </a:p>
      </dgm:t>
    </dgm:pt>
    <dgm:pt modelId="{6D65270F-15D9-44F1-98F7-4EB221AE7CD6}" type="parTrans" cxnId="{9F963D16-47BE-45BD-828E-16DEF8731C69}">
      <dgm:prSet/>
      <dgm:spPr/>
      <dgm:t>
        <a:bodyPr/>
        <a:lstStyle/>
        <a:p>
          <a:endParaRPr lang="en-US"/>
        </a:p>
      </dgm:t>
    </dgm:pt>
    <dgm:pt modelId="{C90D0213-8BD1-4BA2-89D0-2ACDB467B245}" type="sibTrans" cxnId="{9F963D16-47BE-45BD-828E-16DEF8731C69}">
      <dgm:prSet/>
      <dgm:spPr/>
      <dgm:t>
        <a:bodyPr/>
        <a:lstStyle/>
        <a:p>
          <a:endParaRPr lang="en-US"/>
        </a:p>
      </dgm:t>
    </dgm:pt>
    <dgm:pt modelId="{7C15590F-F1CF-4B0A-AA15-DD49C2BC13F2}">
      <dgm:prSet/>
      <dgm:spPr/>
      <dgm:t>
        <a:bodyPr/>
        <a:lstStyle/>
        <a:p>
          <a:r>
            <a:rPr lang="en-US" b="1" dirty="0"/>
            <a:t>Dry seasonings</a:t>
          </a:r>
        </a:p>
      </dgm:t>
    </dgm:pt>
    <dgm:pt modelId="{15DC9175-DA60-49B6-9D56-C91AFEDC9E9F}" type="parTrans" cxnId="{90A88A7A-BAB0-41E2-8463-96809A967DE0}">
      <dgm:prSet/>
      <dgm:spPr/>
      <dgm:t>
        <a:bodyPr/>
        <a:lstStyle/>
        <a:p>
          <a:endParaRPr lang="en-US"/>
        </a:p>
      </dgm:t>
    </dgm:pt>
    <dgm:pt modelId="{979202F2-4D5C-4DE3-8900-EAF14E037AA6}" type="sibTrans" cxnId="{90A88A7A-BAB0-41E2-8463-96809A967DE0}">
      <dgm:prSet/>
      <dgm:spPr/>
      <dgm:t>
        <a:bodyPr/>
        <a:lstStyle/>
        <a:p>
          <a:endParaRPr lang="en-US"/>
        </a:p>
      </dgm:t>
    </dgm:pt>
    <dgm:pt modelId="{F4178C40-5689-4E2A-A603-EA5387E69B71}">
      <dgm:prSet/>
      <dgm:spPr/>
      <dgm:t>
        <a:bodyPr/>
        <a:lstStyle/>
        <a:p>
          <a:r>
            <a:rPr lang="en-US" b="1" dirty="0"/>
            <a:t>Dry mixtures</a:t>
          </a:r>
        </a:p>
      </dgm:t>
    </dgm:pt>
    <dgm:pt modelId="{FCA5A168-4473-4495-A986-D59EF4C2ABE2}" type="parTrans" cxnId="{06BAD199-73F4-4660-92D9-570D50C2B805}">
      <dgm:prSet/>
      <dgm:spPr/>
      <dgm:t>
        <a:bodyPr/>
        <a:lstStyle/>
        <a:p>
          <a:endParaRPr lang="en-US"/>
        </a:p>
      </dgm:t>
    </dgm:pt>
    <dgm:pt modelId="{171D0A77-E886-4D9A-A4D2-FFB40AE8A2EC}" type="sibTrans" cxnId="{06BAD199-73F4-4660-92D9-570D50C2B805}">
      <dgm:prSet/>
      <dgm:spPr/>
      <dgm:t>
        <a:bodyPr/>
        <a:lstStyle/>
        <a:p>
          <a:endParaRPr lang="en-US"/>
        </a:p>
      </dgm:t>
    </dgm:pt>
    <dgm:pt modelId="{9BBD1A08-6574-4ED4-BF37-86B163769340}">
      <dgm:prSet/>
      <dgm:spPr/>
      <dgm:t>
        <a:bodyPr/>
        <a:lstStyle/>
        <a:p>
          <a:r>
            <a:rPr lang="en-US" b="1" dirty="0"/>
            <a:t>Coated and uncoated nuts</a:t>
          </a:r>
        </a:p>
      </dgm:t>
    </dgm:pt>
    <dgm:pt modelId="{EADEBB6A-C7CB-4AB3-99AC-ED809991E841}" type="parTrans" cxnId="{4F569AAD-D0B9-4C39-9834-9B5EE71919F5}">
      <dgm:prSet/>
      <dgm:spPr/>
      <dgm:t>
        <a:bodyPr/>
        <a:lstStyle/>
        <a:p>
          <a:endParaRPr lang="en-US"/>
        </a:p>
      </dgm:t>
    </dgm:pt>
    <dgm:pt modelId="{8D91341E-D99D-4CC6-A226-FBB9DB4A5FC8}" type="sibTrans" cxnId="{4F569AAD-D0B9-4C39-9834-9B5EE71919F5}">
      <dgm:prSet/>
      <dgm:spPr/>
      <dgm:t>
        <a:bodyPr/>
        <a:lstStyle/>
        <a:p>
          <a:endParaRPr lang="en-US"/>
        </a:p>
      </dgm:t>
    </dgm:pt>
    <dgm:pt modelId="{04519E79-C2A6-4A46-9AF8-100491A7B9FF}">
      <dgm:prSet/>
      <dgm:spPr/>
      <dgm:t>
        <a:bodyPr/>
        <a:lstStyle/>
        <a:p>
          <a:r>
            <a:rPr lang="en-US" b="1" dirty="0"/>
            <a:t>Vinegars and flavored vinegars</a:t>
          </a:r>
        </a:p>
      </dgm:t>
    </dgm:pt>
    <dgm:pt modelId="{5BD565F4-2823-48A5-A354-BD1EF9FC320E}" type="parTrans" cxnId="{DC6F5E93-9F98-4840-BBBC-067C039E230E}">
      <dgm:prSet/>
      <dgm:spPr/>
      <dgm:t>
        <a:bodyPr/>
        <a:lstStyle/>
        <a:p>
          <a:endParaRPr lang="en-US"/>
        </a:p>
      </dgm:t>
    </dgm:pt>
    <dgm:pt modelId="{EBD11653-760E-4605-8840-9A92B8B12182}" type="sibTrans" cxnId="{DC6F5E93-9F98-4840-BBBC-067C039E230E}">
      <dgm:prSet/>
      <dgm:spPr/>
      <dgm:t>
        <a:bodyPr/>
        <a:lstStyle/>
        <a:p>
          <a:endParaRPr lang="en-US"/>
        </a:p>
      </dgm:t>
    </dgm:pt>
    <dgm:pt modelId="{655563B3-EC9E-4D4E-BA9A-F4993AEF4CF6}">
      <dgm:prSet/>
      <dgm:spPr/>
      <dgm:t>
        <a:bodyPr/>
        <a:lstStyle/>
        <a:p>
          <a:r>
            <a:rPr lang="en-US" b="1" dirty="0"/>
            <a:t>Popcorn and popcorn balls</a:t>
          </a:r>
        </a:p>
      </dgm:t>
    </dgm:pt>
    <dgm:pt modelId="{0904C5D7-DA0C-4DA6-9F12-155EFF2D7963}" type="parTrans" cxnId="{067E51BD-18F9-46E1-9535-E7F2AA06AAF2}">
      <dgm:prSet/>
      <dgm:spPr/>
      <dgm:t>
        <a:bodyPr/>
        <a:lstStyle/>
        <a:p>
          <a:endParaRPr lang="en-US"/>
        </a:p>
      </dgm:t>
    </dgm:pt>
    <dgm:pt modelId="{85F4835F-FD98-49DB-942B-9DADD7059E57}" type="sibTrans" cxnId="{067E51BD-18F9-46E1-9535-E7F2AA06AAF2}">
      <dgm:prSet/>
      <dgm:spPr/>
      <dgm:t>
        <a:bodyPr/>
        <a:lstStyle/>
        <a:p>
          <a:endParaRPr lang="en-US"/>
        </a:p>
      </dgm:t>
    </dgm:pt>
    <dgm:pt modelId="{E7F3D56C-2D65-4AE3-98EE-696A395EA03E}">
      <dgm:prSet/>
      <dgm:spPr/>
      <dgm:t>
        <a:bodyPr/>
        <a:lstStyle/>
        <a:p>
          <a:r>
            <a:rPr lang="en-US" b="1" dirty="0"/>
            <a:t>Cotton candy</a:t>
          </a:r>
        </a:p>
      </dgm:t>
    </dgm:pt>
    <dgm:pt modelId="{C7123A1D-EB12-4C5A-AC6F-62E3387DE09A}" type="parTrans" cxnId="{1A39BA3B-03FA-427A-A111-26DE1B39BED6}">
      <dgm:prSet/>
      <dgm:spPr/>
      <dgm:t>
        <a:bodyPr/>
        <a:lstStyle/>
        <a:p>
          <a:endParaRPr lang="en-US"/>
        </a:p>
      </dgm:t>
    </dgm:pt>
    <dgm:pt modelId="{72CF91F6-17F5-4474-8090-B9862E2DFBFF}" type="sibTrans" cxnId="{1A39BA3B-03FA-427A-A111-26DE1B39BED6}">
      <dgm:prSet/>
      <dgm:spPr/>
      <dgm:t>
        <a:bodyPr/>
        <a:lstStyle/>
        <a:p>
          <a:endParaRPr lang="en-US"/>
        </a:p>
      </dgm:t>
    </dgm:pt>
    <dgm:pt modelId="{7092BCAE-27AB-4A03-9FD9-45E13C812A8D}">
      <dgm:prSet/>
      <dgm:spPr/>
      <dgm:t>
        <a:bodyPr/>
        <a:lstStyle/>
        <a:p>
          <a:r>
            <a:rPr lang="en-US" b="1" dirty="0"/>
            <a:t>Dried pasta</a:t>
          </a:r>
        </a:p>
      </dgm:t>
    </dgm:pt>
    <dgm:pt modelId="{93CD5403-BE34-4A19-9AF5-5D50017A3D48}" type="parTrans" cxnId="{A6610DD5-41FD-4420-83C6-662434132CDD}">
      <dgm:prSet/>
      <dgm:spPr/>
      <dgm:t>
        <a:bodyPr/>
        <a:lstStyle/>
        <a:p>
          <a:endParaRPr lang="en-US"/>
        </a:p>
      </dgm:t>
    </dgm:pt>
    <dgm:pt modelId="{812E3C98-E0E4-444E-A58F-D6B6083F12F3}" type="sibTrans" cxnId="{A6610DD5-41FD-4420-83C6-662434132CDD}">
      <dgm:prSet/>
      <dgm:spPr/>
      <dgm:t>
        <a:bodyPr/>
        <a:lstStyle/>
        <a:p>
          <a:endParaRPr lang="en-US"/>
        </a:p>
      </dgm:t>
    </dgm:pt>
    <dgm:pt modelId="{C55666BB-755A-44E8-933A-E5A943DF3D0C}">
      <dgm:prSet/>
      <dgm:spPr/>
      <dgm:t>
        <a:bodyPr/>
        <a:lstStyle/>
        <a:p>
          <a:r>
            <a:rPr lang="en-US" b="1" dirty="0"/>
            <a:t>Dry baking mixes</a:t>
          </a:r>
        </a:p>
      </dgm:t>
    </dgm:pt>
    <dgm:pt modelId="{0C599679-BF0E-4F04-AEF2-3D9F1EE1A285}" type="parTrans" cxnId="{69144CF6-344C-471C-B592-499F6F30266D}">
      <dgm:prSet/>
      <dgm:spPr/>
      <dgm:t>
        <a:bodyPr/>
        <a:lstStyle/>
        <a:p>
          <a:endParaRPr lang="en-US"/>
        </a:p>
      </dgm:t>
    </dgm:pt>
    <dgm:pt modelId="{0B194005-C59D-43BC-BA5D-947DBE7504A6}" type="sibTrans" cxnId="{69144CF6-344C-471C-B592-499F6F30266D}">
      <dgm:prSet/>
      <dgm:spPr/>
      <dgm:t>
        <a:bodyPr/>
        <a:lstStyle/>
        <a:p>
          <a:endParaRPr lang="en-US"/>
        </a:p>
      </dgm:t>
    </dgm:pt>
    <dgm:pt modelId="{5D1E4389-AA1C-477E-91FE-0739CEEEC4DC}">
      <dgm:prSet/>
      <dgm:spPr/>
      <dgm:t>
        <a:bodyPr/>
        <a:lstStyle/>
        <a:p>
          <a:r>
            <a:rPr lang="en-US" b="1" dirty="0"/>
            <a:t>Roasted coffee</a:t>
          </a:r>
        </a:p>
      </dgm:t>
    </dgm:pt>
    <dgm:pt modelId="{DE274817-6362-4360-9669-8C196AC9F440}" type="parTrans" cxnId="{BDF9DA7D-5457-4850-AB7F-3C3CC5A3FF15}">
      <dgm:prSet/>
      <dgm:spPr/>
      <dgm:t>
        <a:bodyPr/>
        <a:lstStyle/>
        <a:p>
          <a:endParaRPr lang="en-US"/>
        </a:p>
      </dgm:t>
    </dgm:pt>
    <dgm:pt modelId="{5D4FC7A5-2A08-48A7-B3B3-60F04DAC278F}" type="sibTrans" cxnId="{BDF9DA7D-5457-4850-AB7F-3C3CC5A3FF15}">
      <dgm:prSet/>
      <dgm:spPr/>
      <dgm:t>
        <a:bodyPr/>
        <a:lstStyle/>
        <a:p>
          <a:endParaRPr lang="en-US"/>
        </a:p>
      </dgm:t>
    </dgm:pt>
    <dgm:pt modelId="{9B0EA745-75C7-4909-922E-093118BD2B9A}">
      <dgm:prSet/>
      <dgm:spPr/>
      <dgm:t>
        <a:bodyPr/>
        <a:lstStyle/>
        <a:p>
          <a:r>
            <a:rPr lang="en-US" b="1" dirty="0"/>
            <a:t>Dried tea</a:t>
          </a:r>
        </a:p>
      </dgm:t>
    </dgm:pt>
    <dgm:pt modelId="{F4BDDDEA-B510-49EF-BA88-33883E79B10E}" type="parTrans" cxnId="{55DFD767-7028-4714-881F-7A4CD553862D}">
      <dgm:prSet/>
      <dgm:spPr/>
      <dgm:t>
        <a:bodyPr/>
        <a:lstStyle/>
        <a:p>
          <a:endParaRPr lang="en-US"/>
        </a:p>
      </dgm:t>
    </dgm:pt>
    <dgm:pt modelId="{9181369D-D931-4D8A-B414-04C7A7C19F96}" type="sibTrans" cxnId="{55DFD767-7028-4714-881F-7A4CD553862D}">
      <dgm:prSet/>
      <dgm:spPr/>
      <dgm:t>
        <a:bodyPr/>
        <a:lstStyle/>
        <a:p>
          <a:endParaRPr lang="en-US"/>
        </a:p>
      </dgm:t>
    </dgm:pt>
    <dgm:pt modelId="{BBB18FC0-68B4-46D1-AC46-B7CC4850322F}">
      <dgm:prSet/>
      <dgm:spPr/>
      <dgm:t>
        <a:bodyPr/>
        <a:lstStyle/>
        <a:p>
          <a:r>
            <a:rPr lang="en-US" b="1" dirty="0"/>
            <a:t>Cereals</a:t>
          </a:r>
        </a:p>
      </dgm:t>
    </dgm:pt>
    <dgm:pt modelId="{67DA0436-3AE7-4EF5-94B8-F38FE72E4550}" type="parTrans" cxnId="{7BFFD866-A8C2-40FC-9DFF-A0B234A1396F}">
      <dgm:prSet/>
      <dgm:spPr/>
      <dgm:t>
        <a:bodyPr/>
        <a:lstStyle/>
        <a:p>
          <a:endParaRPr lang="en-US"/>
        </a:p>
      </dgm:t>
    </dgm:pt>
    <dgm:pt modelId="{53406463-5D03-4682-9EB4-3DB67C6C31DF}" type="sibTrans" cxnId="{7BFFD866-A8C2-40FC-9DFF-A0B234A1396F}">
      <dgm:prSet/>
      <dgm:spPr/>
      <dgm:t>
        <a:bodyPr/>
        <a:lstStyle/>
        <a:p>
          <a:endParaRPr lang="en-US"/>
        </a:p>
      </dgm:t>
    </dgm:pt>
    <dgm:pt modelId="{16D1956B-4219-4032-913B-3285AA9506A2}">
      <dgm:prSet/>
      <dgm:spPr/>
      <dgm:t>
        <a:bodyPr/>
        <a:lstStyle/>
        <a:p>
          <a:r>
            <a:rPr lang="en-US" b="1" dirty="0"/>
            <a:t>Trail mixes</a:t>
          </a:r>
        </a:p>
      </dgm:t>
    </dgm:pt>
    <dgm:pt modelId="{FDE617B2-1C8D-4AD7-907C-598E36916A62}" type="parTrans" cxnId="{57A24720-7D3D-4279-8169-8D0F1C4E6AAB}">
      <dgm:prSet/>
      <dgm:spPr/>
      <dgm:t>
        <a:bodyPr/>
        <a:lstStyle/>
        <a:p>
          <a:endParaRPr lang="en-US"/>
        </a:p>
      </dgm:t>
    </dgm:pt>
    <dgm:pt modelId="{902378EB-3613-463A-9E9B-D727663E3172}" type="sibTrans" cxnId="{57A24720-7D3D-4279-8169-8D0F1C4E6AAB}">
      <dgm:prSet/>
      <dgm:spPr/>
      <dgm:t>
        <a:bodyPr/>
        <a:lstStyle/>
        <a:p>
          <a:endParaRPr lang="en-US"/>
        </a:p>
      </dgm:t>
    </dgm:pt>
    <dgm:pt modelId="{0C478E1B-939D-4D72-93B8-FEFB1EF4A440}">
      <dgm:prSet/>
      <dgm:spPr/>
      <dgm:t>
        <a:bodyPr/>
        <a:lstStyle/>
        <a:p>
          <a:r>
            <a:rPr lang="en-US" b="1" dirty="0"/>
            <a:t>Granola</a:t>
          </a:r>
        </a:p>
      </dgm:t>
    </dgm:pt>
    <dgm:pt modelId="{255D8E13-2AA7-468B-A2A8-50252B93A75E}" type="parTrans" cxnId="{ACADFD35-E342-4E2D-8782-B9FB3F1C2A9B}">
      <dgm:prSet/>
      <dgm:spPr/>
      <dgm:t>
        <a:bodyPr/>
        <a:lstStyle/>
        <a:p>
          <a:endParaRPr lang="en-US"/>
        </a:p>
      </dgm:t>
    </dgm:pt>
    <dgm:pt modelId="{9F90FAF8-3658-4D97-A173-84E304102A1A}" type="sibTrans" cxnId="{ACADFD35-E342-4E2D-8782-B9FB3F1C2A9B}">
      <dgm:prSet/>
      <dgm:spPr/>
      <dgm:t>
        <a:bodyPr/>
        <a:lstStyle/>
        <a:p>
          <a:endParaRPr lang="en-US"/>
        </a:p>
      </dgm:t>
    </dgm:pt>
    <dgm:pt modelId="{2C2A2CEA-4420-48B7-BCF9-6D76F72EBA6D}">
      <dgm:prSet custT="1"/>
      <dgm:spPr/>
      <dgm:t>
        <a:bodyPr/>
        <a:lstStyle/>
        <a:p>
          <a:r>
            <a:rPr lang="en-US" sz="1600" b="1" dirty="0"/>
            <a:t>Baked goods that do not require time or temperature control after preparation</a:t>
          </a:r>
        </a:p>
      </dgm:t>
    </dgm:pt>
    <dgm:pt modelId="{1A12C343-DA26-4ECF-AC28-1D6EEAB0581E}" type="parTrans" cxnId="{9ACBFF04-510E-412A-9EC4-1F3582F0FDDA}">
      <dgm:prSet/>
      <dgm:spPr/>
      <dgm:t>
        <a:bodyPr/>
        <a:lstStyle/>
        <a:p>
          <a:endParaRPr lang="en-US"/>
        </a:p>
      </dgm:t>
    </dgm:pt>
    <dgm:pt modelId="{F80287F6-AB09-4DFB-B5B5-FDE39CA754EA}" type="sibTrans" cxnId="{9ACBFF04-510E-412A-9EC4-1F3582F0FDDA}">
      <dgm:prSet/>
      <dgm:spPr/>
      <dgm:t>
        <a:bodyPr/>
        <a:lstStyle/>
        <a:p>
          <a:endParaRPr lang="en-US"/>
        </a:p>
      </dgm:t>
    </dgm:pt>
    <dgm:pt modelId="{D66A31BA-C51A-43AA-BFAF-0B7CDDEC1D23}" type="pres">
      <dgm:prSet presAssocID="{E0485DFC-7738-4F98-84EB-023AF62D084C}" presName="diagram" presStyleCnt="0">
        <dgm:presLayoutVars>
          <dgm:dir/>
          <dgm:resizeHandles val="exact"/>
        </dgm:presLayoutVars>
      </dgm:prSet>
      <dgm:spPr/>
    </dgm:pt>
    <dgm:pt modelId="{3CDD103E-3D83-4E41-8C29-31D98B9ACD90}" type="pres">
      <dgm:prSet presAssocID="{513A932F-7E0F-44DA-8626-E1EA9853C798}" presName="node" presStyleLbl="node1" presStyleIdx="0" presStyleCnt="18">
        <dgm:presLayoutVars>
          <dgm:bulletEnabled val="1"/>
        </dgm:presLayoutVars>
      </dgm:prSet>
      <dgm:spPr/>
    </dgm:pt>
    <dgm:pt modelId="{09248F3C-5DDF-469A-968B-E947441F7275}" type="pres">
      <dgm:prSet presAssocID="{B0A8E4A1-39FE-46AD-B1EF-4C3480D655E2}" presName="sibTrans" presStyleCnt="0"/>
      <dgm:spPr/>
    </dgm:pt>
    <dgm:pt modelId="{0DA3F076-6A03-4A9D-B590-1BF8F60ADF35}" type="pres">
      <dgm:prSet presAssocID="{9C1AF72F-32D9-40E1-A02F-85825B66E034}" presName="node" presStyleLbl="node1" presStyleIdx="1" presStyleCnt="18">
        <dgm:presLayoutVars>
          <dgm:bulletEnabled val="1"/>
        </dgm:presLayoutVars>
      </dgm:prSet>
      <dgm:spPr/>
    </dgm:pt>
    <dgm:pt modelId="{C19F9085-1148-454F-A508-4A7159E22C74}" type="pres">
      <dgm:prSet presAssocID="{8FEC5220-0F62-4B9C-8F84-386F0C98E13D}" presName="sibTrans" presStyleCnt="0"/>
      <dgm:spPr/>
    </dgm:pt>
    <dgm:pt modelId="{D7635B67-DBB5-44D0-A900-9410D72D620D}" type="pres">
      <dgm:prSet presAssocID="{01ABA0D2-FABE-499E-817B-E22ABB6056C5}" presName="node" presStyleLbl="node1" presStyleIdx="2" presStyleCnt="18">
        <dgm:presLayoutVars>
          <dgm:bulletEnabled val="1"/>
        </dgm:presLayoutVars>
      </dgm:prSet>
      <dgm:spPr/>
    </dgm:pt>
    <dgm:pt modelId="{C16A3806-4D03-4F95-AAF3-FFE9888235A3}" type="pres">
      <dgm:prSet presAssocID="{5273CD81-3CD3-4C52-90D0-DECCC3FDCA68}" presName="sibTrans" presStyleCnt="0"/>
      <dgm:spPr/>
    </dgm:pt>
    <dgm:pt modelId="{0751DA23-E268-4ED6-8410-E56D1F478C4B}" type="pres">
      <dgm:prSet presAssocID="{4E098E77-2D31-414A-A6F8-5E189578AD9C}" presName="node" presStyleLbl="node1" presStyleIdx="3" presStyleCnt="18">
        <dgm:presLayoutVars>
          <dgm:bulletEnabled val="1"/>
        </dgm:presLayoutVars>
      </dgm:prSet>
      <dgm:spPr/>
    </dgm:pt>
    <dgm:pt modelId="{DB9FD5D9-676B-4DA7-BA59-9C0DCA56DDB5}" type="pres">
      <dgm:prSet presAssocID="{C90D0213-8BD1-4BA2-89D0-2ACDB467B245}" presName="sibTrans" presStyleCnt="0"/>
      <dgm:spPr/>
    </dgm:pt>
    <dgm:pt modelId="{DE24545F-B77A-4F1D-B0BC-508B1CFFE269}" type="pres">
      <dgm:prSet presAssocID="{7C15590F-F1CF-4B0A-AA15-DD49C2BC13F2}" presName="node" presStyleLbl="node1" presStyleIdx="4" presStyleCnt="18">
        <dgm:presLayoutVars>
          <dgm:bulletEnabled val="1"/>
        </dgm:presLayoutVars>
      </dgm:prSet>
      <dgm:spPr/>
    </dgm:pt>
    <dgm:pt modelId="{C6E26C97-E7D0-4335-9DF0-06F9FFC577D1}" type="pres">
      <dgm:prSet presAssocID="{979202F2-4D5C-4DE3-8900-EAF14E037AA6}" presName="sibTrans" presStyleCnt="0"/>
      <dgm:spPr/>
    </dgm:pt>
    <dgm:pt modelId="{F4FA1E57-7D8D-4649-8408-EA13136C291C}" type="pres">
      <dgm:prSet presAssocID="{F4178C40-5689-4E2A-A603-EA5387E69B71}" presName="node" presStyleLbl="node1" presStyleIdx="5" presStyleCnt="18">
        <dgm:presLayoutVars>
          <dgm:bulletEnabled val="1"/>
        </dgm:presLayoutVars>
      </dgm:prSet>
      <dgm:spPr/>
    </dgm:pt>
    <dgm:pt modelId="{FFEAB955-5D62-4E94-9A6D-A2F5D1CC2024}" type="pres">
      <dgm:prSet presAssocID="{171D0A77-E886-4D9A-A4D2-FFB40AE8A2EC}" presName="sibTrans" presStyleCnt="0"/>
      <dgm:spPr/>
    </dgm:pt>
    <dgm:pt modelId="{D5B4BF6D-A76E-4D8E-B9EC-E560B9919BB6}" type="pres">
      <dgm:prSet presAssocID="{9BBD1A08-6574-4ED4-BF37-86B163769340}" presName="node" presStyleLbl="node1" presStyleIdx="6" presStyleCnt="18">
        <dgm:presLayoutVars>
          <dgm:bulletEnabled val="1"/>
        </dgm:presLayoutVars>
      </dgm:prSet>
      <dgm:spPr/>
    </dgm:pt>
    <dgm:pt modelId="{156FE304-3CB0-45FC-840A-BC81E2DA8765}" type="pres">
      <dgm:prSet presAssocID="{8D91341E-D99D-4CC6-A226-FBB9DB4A5FC8}" presName="sibTrans" presStyleCnt="0"/>
      <dgm:spPr/>
    </dgm:pt>
    <dgm:pt modelId="{9639896E-FF69-4DA9-BC02-011BC9EB08B4}" type="pres">
      <dgm:prSet presAssocID="{04519E79-C2A6-4A46-9AF8-100491A7B9FF}" presName="node" presStyleLbl="node1" presStyleIdx="7" presStyleCnt="18">
        <dgm:presLayoutVars>
          <dgm:bulletEnabled val="1"/>
        </dgm:presLayoutVars>
      </dgm:prSet>
      <dgm:spPr/>
    </dgm:pt>
    <dgm:pt modelId="{B65F00BE-6EE1-4269-9E5A-D7B556F50B92}" type="pres">
      <dgm:prSet presAssocID="{EBD11653-760E-4605-8840-9A92B8B12182}" presName="sibTrans" presStyleCnt="0"/>
      <dgm:spPr/>
    </dgm:pt>
    <dgm:pt modelId="{B58A4A61-AA13-4CBF-8530-A1D503F0D12D}" type="pres">
      <dgm:prSet presAssocID="{655563B3-EC9E-4D4E-BA9A-F4993AEF4CF6}" presName="node" presStyleLbl="node1" presStyleIdx="8" presStyleCnt="18">
        <dgm:presLayoutVars>
          <dgm:bulletEnabled val="1"/>
        </dgm:presLayoutVars>
      </dgm:prSet>
      <dgm:spPr/>
    </dgm:pt>
    <dgm:pt modelId="{03EC0360-9F56-430C-A343-89F6309CC65A}" type="pres">
      <dgm:prSet presAssocID="{85F4835F-FD98-49DB-942B-9DADD7059E57}" presName="sibTrans" presStyleCnt="0"/>
      <dgm:spPr/>
    </dgm:pt>
    <dgm:pt modelId="{386B9058-A711-476E-A8FA-750967AF2820}" type="pres">
      <dgm:prSet presAssocID="{E7F3D56C-2D65-4AE3-98EE-696A395EA03E}" presName="node" presStyleLbl="node1" presStyleIdx="9" presStyleCnt="18">
        <dgm:presLayoutVars>
          <dgm:bulletEnabled val="1"/>
        </dgm:presLayoutVars>
      </dgm:prSet>
      <dgm:spPr/>
    </dgm:pt>
    <dgm:pt modelId="{19A734C0-0EEC-4FF7-B432-C6B250407998}" type="pres">
      <dgm:prSet presAssocID="{72CF91F6-17F5-4474-8090-B9862E2DFBFF}" presName="sibTrans" presStyleCnt="0"/>
      <dgm:spPr/>
    </dgm:pt>
    <dgm:pt modelId="{62637580-0887-428E-8B4F-167FAA2C1CE9}" type="pres">
      <dgm:prSet presAssocID="{7092BCAE-27AB-4A03-9FD9-45E13C812A8D}" presName="node" presStyleLbl="node1" presStyleIdx="10" presStyleCnt="18">
        <dgm:presLayoutVars>
          <dgm:bulletEnabled val="1"/>
        </dgm:presLayoutVars>
      </dgm:prSet>
      <dgm:spPr/>
    </dgm:pt>
    <dgm:pt modelId="{18E38D09-2001-4C98-B58D-9F57989246DC}" type="pres">
      <dgm:prSet presAssocID="{812E3C98-E0E4-444E-A58F-D6B6083F12F3}" presName="sibTrans" presStyleCnt="0"/>
      <dgm:spPr/>
    </dgm:pt>
    <dgm:pt modelId="{840D65F4-FC94-47AA-B5D8-070294C7E499}" type="pres">
      <dgm:prSet presAssocID="{C55666BB-755A-44E8-933A-E5A943DF3D0C}" presName="node" presStyleLbl="node1" presStyleIdx="11" presStyleCnt="18">
        <dgm:presLayoutVars>
          <dgm:bulletEnabled val="1"/>
        </dgm:presLayoutVars>
      </dgm:prSet>
      <dgm:spPr/>
    </dgm:pt>
    <dgm:pt modelId="{0CE59ADC-54B5-40FD-BBE5-AA130BF9AC4F}" type="pres">
      <dgm:prSet presAssocID="{0B194005-C59D-43BC-BA5D-947DBE7504A6}" presName="sibTrans" presStyleCnt="0"/>
      <dgm:spPr/>
    </dgm:pt>
    <dgm:pt modelId="{84EC6F5E-8411-417E-9CDD-1DF0B71AD1B6}" type="pres">
      <dgm:prSet presAssocID="{5D1E4389-AA1C-477E-91FE-0739CEEEC4DC}" presName="node" presStyleLbl="node1" presStyleIdx="12" presStyleCnt="18">
        <dgm:presLayoutVars>
          <dgm:bulletEnabled val="1"/>
        </dgm:presLayoutVars>
      </dgm:prSet>
      <dgm:spPr/>
    </dgm:pt>
    <dgm:pt modelId="{3C1BD3E6-BA82-4001-9A01-9A73534C67D1}" type="pres">
      <dgm:prSet presAssocID="{5D4FC7A5-2A08-48A7-B3B3-60F04DAC278F}" presName="sibTrans" presStyleCnt="0"/>
      <dgm:spPr/>
    </dgm:pt>
    <dgm:pt modelId="{4DFCB8F7-E4AE-4916-A739-6EE3A79625C3}" type="pres">
      <dgm:prSet presAssocID="{9B0EA745-75C7-4909-922E-093118BD2B9A}" presName="node" presStyleLbl="node1" presStyleIdx="13" presStyleCnt="18">
        <dgm:presLayoutVars>
          <dgm:bulletEnabled val="1"/>
        </dgm:presLayoutVars>
      </dgm:prSet>
      <dgm:spPr/>
    </dgm:pt>
    <dgm:pt modelId="{4E86C969-A70F-49A1-A8C3-67F4F44DF01D}" type="pres">
      <dgm:prSet presAssocID="{9181369D-D931-4D8A-B414-04C7A7C19F96}" presName="sibTrans" presStyleCnt="0"/>
      <dgm:spPr/>
    </dgm:pt>
    <dgm:pt modelId="{10B93B4C-9C91-45FA-A52D-E4B81DD5B6B9}" type="pres">
      <dgm:prSet presAssocID="{BBB18FC0-68B4-46D1-AC46-B7CC4850322F}" presName="node" presStyleLbl="node1" presStyleIdx="14" presStyleCnt="18">
        <dgm:presLayoutVars>
          <dgm:bulletEnabled val="1"/>
        </dgm:presLayoutVars>
      </dgm:prSet>
      <dgm:spPr/>
    </dgm:pt>
    <dgm:pt modelId="{4CBE71B5-F72C-4B2F-82A0-83A625FF0BC8}" type="pres">
      <dgm:prSet presAssocID="{53406463-5D03-4682-9EB4-3DB67C6C31DF}" presName="sibTrans" presStyleCnt="0"/>
      <dgm:spPr/>
    </dgm:pt>
    <dgm:pt modelId="{998F1EEF-8FFE-462C-A6EF-9C7FE65F156A}" type="pres">
      <dgm:prSet presAssocID="{16D1956B-4219-4032-913B-3285AA9506A2}" presName="node" presStyleLbl="node1" presStyleIdx="15" presStyleCnt="18">
        <dgm:presLayoutVars>
          <dgm:bulletEnabled val="1"/>
        </dgm:presLayoutVars>
      </dgm:prSet>
      <dgm:spPr/>
    </dgm:pt>
    <dgm:pt modelId="{61941599-CAD0-4E66-BD64-1F353D3EE12C}" type="pres">
      <dgm:prSet presAssocID="{902378EB-3613-463A-9E9B-D727663E3172}" presName="sibTrans" presStyleCnt="0"/>
      <dgm:spPr/>
    </dgm:pt>
    <dgm:pt modelId="{FDA0F671-4BDA-4AD9-8E28-12C44509E16C}" type="pres">
      <dgm:prSet presAssocID="{0C478E1B-939D-4D72-93B8-FEFB1EF4A440}" presName="node" presStyleLbl="node1" presStyleIdx="16" presStyleCnt="18">
        <dgm:presLayoutVars>
          <dgm:bulletEnabled val="1"/>
        </dgm:presLayoutVars>
      </dgm:prSet>
      <dgm:spPr/>
    </dgm:pt>
    <dgm:pt modelId="{10001733-642B-47B7-9D46-C89B263425E6}" type="pres">
      <dgm:prSet presAssocID="{9F90FAF8-3658-4D97-A173-84E304102A1A}" presName="sibTrans" presStyleCnt="0"/>
      <dgm:spPr/>
    </dgm:pt>
    <dgm:pt modelId="{EE4554D0-000A-4441-9569-D86E21D98503}" type="pres">
      <dgm:prSet presAssocID="{2C2A2CEA-4420-48B7-BCF9-6D76F72EBA6D}" presName="node" presStyleLbl="node1" presStyleIdx="17" presStyleCnt="18">
        <dgm:presLayoutVars>
          <dgm:bulletEnabled val="1"/>
        </dgm:presLayoutVars>
      </dgm:prSet>
      <dgm:spPr/>
    </dgm:pt>
  </dgm:ptLst>
  <dgm:cxnLst>
    <dgm:cxn modelId="{9ACBFF04-510E-412A-9EC4-1F3582F0FDDA}" srcId="{E0485DFC-7738-4F98-84EB-023AF62D084C}" destId="{2C2A2CEA-4420-48B7-BCF9-6D76F72EBA6D}" srcOrd="17" destOrd="0" parTransId="{1A12C343-DA26-4ECF-AC28-1D6EEAB0581E}" sibTransId="{F80287F6-AB09-4DFB-B5B5-FDE39CA754EA}"/>
    <dgm:cxn modelId="{9F5C1710-5ABF-4CBF-8542-8874A060CDFF}" srcId="{E0485DFC-7738-4F98-84EB-023AF62D084C}" destId="{9C1AF72F-32D9-40E1-A02F-85825B66E034}" srcOrd="1" destOrd="0" parTransId="{7207D740-498F-45FC-9200-84DDF8907575}" sibTransId="{8FEC5220-0F62-4B9C-8F84-386F0C98E13D}"/>
    <dgm:cxn modelId="{9F963D16-47BE-45BD-828E-16DEF8731C69}" srcId="{E0485DFC-7738-4F98-84EB-023AF62D084C}" destId="{4E098E77-2D31-414A-A6F8-5E189578AD9C}" srcOrd="3" destOrd="0" parTransId="{6D65270F-15D9-44F1-98F7-4EB221AE7CD6}" sibTransId="{C90D0213-8BD1-4BA2-89D0-2ACDB467B245}"/>
    <dgm:cxn modelId="{57A24720-7D3D-4279-8169-8D0F1C4E6AAB}" srcId="{E0485DFC-7738-4F98-84EB-023AF62D084C}" destId="{16D1956B-4219-4032-913B-3285AA9506A2}" srcOrd="15" destOrd="0" parTransId="{FDE617B2-1C8D-4AD7-907C-598E36916A62}" sibTransId="{902378EB-3613-463A-9E9B-D727663E3172}"/>
    <dgm:cxn modelId="{4C912421-FD26-4734-8811-90A4ED42C693}" type="presOf" srcId="{04519E79-C2A6-4A46-9AF8-100491A7B9FF}" destId="{9639896E-FF69-4DA9-BC02-011BC9EB08B4}" srcOrd="0" destOrd="0" presId="urn:microsoft.com/office/officeart/2005/8/layout/default"/>
    <dgm:cxn modelId="{ADBD5B34-DB88-4A03-8D73-B170D777ABFF}" type="presOf" srcId="{5D1E4389-AA1C-477E-91FE-0739CEEEC4DC}" destId="{84EC6F5E-8411-417E-9CDD-1DF0B71AD1B6}" srcOrd="0" destOrd="0" presId="urn:microsoft.com/office/officeart/2005/8/layout/default"/>
    <dgm:cxn modelId="{ACADFD35-E342-4E2D-8782-B9FB3F1C2A9B}" srcId="{E0485DFC-7738-4F98-84EB-023AF62D084C}" destId="{0C478E1B-939D-4D72-93B8-FEFB1EF4A440}" srcOrd="16" destOrd="0" parTransId="{255D8E13-2AA7-468B-A2A8-50252B93A75E}" sibTransId="{9F90FAF8-3658-4D97-A173-84E304102A1A}"/>
    <dgm:cxn modelId="{1A39BA3B-03FA-427A-A111-26DE1B39BED6}" srcId="{E0485DFC-7738-4F98-84EB-023AF62D084C}" destId="{E7F3D56C-2D65-4AE3-98EE-696A395EA03E}" srcOrd="9" destOrd="0" parTransId="{C7123A1D-EB12-4C5A-AC6F-62E3387DE09A}" sibTransId="{72CF91F6-17F5-4474-8090-B9862E2DFBFF}"/>
    <dgm:cxn modelId="{63733D3C-D11B-426A-9ABD-7ABE9BE4D219}" type="presOf" srcId="{0C478E1B-939D-4D72-93B8-FEFB1EF4A440}" destId="{FDA0F671-4BDA-4AD9-8E28-12C44509E16C}" srcOrd="0" destOrd="0" presId="urn:microsoft.com/office/officeart/2005/8/layout/default"/>
    <dgm:cxn modelId="{7BFFD866-A8C2-40FC-9DFF-A0B234A1396F}" srcId="{E0485DFC-7738-4F98-84EB-023AF62D084C}" destId="{BBB18FC0-68B4-46D1-AC46-B7CC4850322F}" srcOrd="14" destOrd="0" parTransId="{67DA0436-3AE7-4EF5-94B8-F38FE72E4550}" sibTransId="{53406463-5D03-4682-9EB4-3DB67C6C31DF}"/>
    <dgm:cxn modelId="{AEA65A47-D34B-4A90-AB9E-A1A500DC063A}" type="presOf" srcId="{655563B3-EC9E-4D4E-BA9A-F4993AEF4CF6}" destId="{B58A4A61-AA13-4CBF-8530-A1D503F0D12D}" srcOrd="0" destOrd="0" presId="urn:microsoft.com/office/officeart/2005/8/layout/default"/>
    <dgm:cxn modelId="{55DFD767-7028-4714-881F-7A4CD553862D}" srcId="{E0485DFC-7738-4F98-84EB-023AF62D084C}" destId="{9B0EA745-75C7-4909-922E-093118BD2B9A}" srcOrd="13" destOrd="0" parTransId="{F4BDDDEA-B510-49EF-BA88-33883E79B10E}" sibTransId="{9181369D-D931-4D8A-B414-04C7A7C19F96}"/>
    <dgm:cxn modelId="{821F2C6D-1A6E-4E27-BD03-3C5DADDD240E}" type="presOf" srcId="{7C15590F-F1CF-4B0A-AA15-DD49C2BC13F2}" destId="{DE24545F-B77A-4F1D-B0BC-508B1CFFE269}" srcOrd="0" destOrd="0" presId="urn:microsoft.com/office/officeart/2005/8/layout/default"/>
    <dgm:cxn modelId="{61AEE24E-A60E-440B-ADDF-6B910DA2B5A6}" type="presOf" srcId="{C55666BB-755A-44E8-933A-E5A943DF3D0C}" destId="{840D65F4-FC94-47AA-B5D8-070294C7E499}" srcOrd="0" destOrd="0" presId="urn:microsoft.com/office/officeart/2005/8/layout/default"/>
    <dgm:cxn modelId="{04357852-9FB6-4652-B884-E0CA787D7158}" type="presOf" srcId="{F4178C40-5689-4E2A-A603-EA5387E69B71}" destId="{F4FA1E57-7D8D-4649-8408-EA13136C291C}" srcOrd="0" destOrd="0" presId="urn:microsoft.com/office/officeart/2005/8/layout/default"/>
    <dgm:cxn modelId="{90A88A7A-BAB0-41E2-8463-96809A967DE0}" srcId="{E0485DFC-7738-4F98-84EB-023AF62D084C}" destId="{7C15590F-F1CF-4B0A-AA15-DD49C2BC13F2}" srcOrd="4" destOrd="0" parTransId="{15DC9175-DA60-49B6-9D56-C91AFEDC9E9F}" sibTransId="{979202F2-4D5C-4DE3-8900-EAF14E037AA6}"/>
    <dgm:cxn modelId="{BDF9DA7D-5457-4850-AB7F-3C3CC5A3FF15}" srcId="{E0485DFC-7738-4F98-84EB-023AF62D084C}" destId="{5D1E4389-AA1C-477E-91FE-0739CEEEC4DC}" srcOrd="12" destOrd="0" parTransId="{DE274817-6362-4360-9669-8C196AC9F440}" sibTransId="{5D4FC7A5-2A08-48A7-B3B3-60F04DAC278F}"/>
    <dgm:cxn modelId="{58FB4482-FDD8-44F7-A249-9B6FBB3C0C4B}" type="presOf" srcId="{BBB18FC0-68B4-46D1-AC46-B7CC4850322F}" destId="{10B93B4C-9C91-45FA-A52D-E4B81DD5B6B9}" srcOrd="0" destOrd="0" presId="urn:microsoft.com/office/officeart/2005/8/layout/default"/>
    <dgm:cxn modelId="{2E959787-3ED2-47B5-A062-84ECD0F81B24}" type="presOf" srcId="{E7F3D56C-2D65-4AE3-98EE-696A395EA03E}" destId="{386B9058-A711-476E-A8FA-750967AF2820}" srcOrd="0" destOrd="0" presId="urn:microsoft.com/office/officeart/2005/8/layout/default"/>
    <dgm:cxn modelId="{F867E187-F974-48B0-8B45-9C921DC7EB8D}" type="presOf" srcId="{9B0EA745-75C7-4909-922E-093118BD2B9A}" destId="{4DFCB8F7-E4AE-4916-A739-6EE3A79625C3}" srcOrd="0" destOrd="0" presId="urn:microsoft.com/office/officeart/2005/8/layout/default"/>
    <dgm:cxn modelId="{D3E2F08D-442A-4164-9F34-FEE2585D0669}" type="presOf" srcId="{9C1AF72F-32D9-40E1-A02F-85825B66E034}" destId="{0DA3F076-6A03-4A9D-B590-1BF8F60ADF35}" srcOrd="0" destOrd="0" presId="urn:microsoft.com/office/officeart/2005/8/layout/default"/>
    <dgm:cxn modelId="{DC6F5E93-9F98-4840-BBBC-067C039E230E}" srcId="{E0485DFC-7738-4F98-84EB-023AF62D084C}" destId="{04519E79-C2A6-4A46-9AF8-100491A7B9FF}" srcOrd="7" destOrd="0" parTransId="{5BD565F4-2823-48A5-A354-BD1EF9FC320E}" sibTransId="{EBD11653-760E-4605-8840-9A92B8B12182}"/>
    <dgm:cxn modelId="{965F0299-3AE0-4067-BBAC-5A86DA5CB86C}" type="presOf" srcId="{9BBD1A08-6574-4ED4-BF37-86B163769340}" destId="{D5B4BF6D-A76E-4D8E-B9EC-E560B9919BB6}" srcOrd="0" destOrd="0" presId="urn:microsoft.com/office/officeart/2005/8/layout/default"/>
    <dgm:cxn modelId="{06BAD199-73F4-4660-92D9-570D50C2B805}" srcId="{E0485DFC-7738-4F98-84EB-023AF62D084C}" destId="{F4178C40-5689-4E2A-A603-EA5387E69B71}" srcOrd="5" destOrd="0" parTransId="{FCA5A168-4473-4495-A986-D59EF4C2ABE2}" sibTransId="{171D0A77-E886-4D9A-A4D2-FFB40AE8A2EC}"/>
    <dgm:cxn modelId="{2CD0E0A0-BB43-4E1F-9E8A-E527567FA3CD}" type="presOf" srcId="{2C2A2CEA-4420-48B7-BCF9-6D76F72EBA6D}" destId="{EE4554D0-000A-4441-9569-D86E21D98503}" srcOrd="0" destOrd="0" presId="urn:microsoft.com/office/officeart/2005/8/layout/default"/>
    <dgm:cxn modelId="{4F569AAD-D0B9-4C39-9834-9B5EE71919F5}" srcId="{E0485DFC-7738-4F98-84EB-023AF62D084C}" destId="{9BBD1A08-6574-4ED4-BF37-86B163769340}" srcOrd="6" destOrd="0" parTransId="{EADEBB6A-C7CB-4AB3-99AC-ED809991E841}" sibTransId="{8D91341E-D99D-4CC6-A226-FBB9DB4A5FC8}"/>
    <dgm:cxn modelId="{F6485FB0-691A-4B75-9319-3912802DFA58}" type="presOf" srcId="{513A932F-7E0F-44DA-8626-E1EA9853C798}" destId="{3CDD103E-3D83-4E41-8C29-31D98B9ACD90}" srcOrd="0" destOrd="0" presId="urn:microsoft.com/office/officeart/2005/8/layout/default"/>
    <dgm:cxn modelId="{067E51BD-18F9-46E1-9535-E7F2AA06AAF2}" srcId="{E0485DFC-7738-4F98-84EB-023AF62D084C}" destId="{655563B3-EC9E-4D4E-BA9A-F4993AEF4CF6}" srcOrd="8" destOrd="0" parTransId="{0904C5D7-DA0C-4DA6-9F12-155EFF2D7963}" sibTransId="{85F4835F-FD98-49DB-942B-9DADD7059E57}"/>
    <dgm:cxn modelId="{B71A8CC0-4F15-4D0D-8855-9A66E7F2B382}" type="presOf" srcId="{01ABA0D2-FABE-499E-817B-E22ABB6056C5}" destId="{D7635B67-DBB5-44D0-A900-9410D72D620D}" srcOrd="0" destOrd="0" presId="urn:microsoft.com/office/officeart/2005/8/layout/default"/>
    <dgm:cxn modelId="{CBEA9BC3-F559-4C3C-A508-71317012E56F}" type="presOf" srcId="{7092BCAE-27AB-4A03-9FD9-45E13C812A8D}" destId="{62637580-0887-428E-8B4F-167FAA2C1CE9}" srcOrd="0" destOrd="0" presId="urn:microsoft.com/office/officeart/2005/8/layout/default"/>
    <dgm:cxn modelId="{BDD58BC9-960A-487F-9880-2104188CFEBB}" srcId="{E0485DFC-7738-4F98-84EB-023AF62D084C}" destId="{513A932F-7E0F-44DA-8626-E1EA9853C798}" srcOrd="0" destOrd="0" parTransId="{7925DEAE-6D91-4E66-8438-488045448465}" sibTransId="{B0A8E4A1-39FE-46AD-B1EF-4C3480D655E2}"/>
    <dgm:cxn modelId="{6B7E9CD1-9C70-4DE9-A81C-800BB61C185F}" type="presOf" srcId="{E0485DFC-7738-4F98-84EB-023AF62D084C}" destId="{D66A31BA-C51A-43AA-BFAF-0B7CDDEC1D23}" srcOrd="0" destOrd="0" presId="urn:microsoft.com/office/officeart/2005/8/layout/default"/>
    <dgm:cxn modelId="{A6610DD5-41FD-4420-83C6-662434132CDD}" srcId="{E0485DFC-7738-4F98-84EB-023AF62D084C}" destId="{7092BCAE-27AB-4A03-9FD9-45E13C812A8D}" srcOrd="10" destOrd="0" parTransId="{93CD5403-BE34-4A19-9AF5-5D50017A3D48}" sibTransId="{812E3C98-E0E4-444E-A58F-D6B6083F12F3}"/>
    <dgm:cxn modelId="{85F634E3-C3D6-4C60-8D80-115E27C3CE3D}" type="presOf" srcId="{4E098E77-2D31-414A-A6F8-5E189578AD9C}" destId="{0751DA23-E268-4ED6-8410-E56D1F478C4B}" srcOrd="0" destOrd="0" presId="urn:microsoft.com/office/officeart/2005/8/layout/default"/>
    <dgm:cxn modelId="{1D6EDFEC-A9ED-46B9-9D87-477D91A053E3}" type="presOf" srcId="{16D1956B-4219-4032-913B-3285AA9506A2}" destId="{998F1EEF-8FFE-462C-A6EF-9C7FE65F156A}" srcOrd="0" destOrd="0" presId="urn:microsoft.com/office/officeart/2005/8/layout/default"/>
    <dgm:cxn modelId="{1FFD66F5-8807-4BC6-B93E-A0DACA232607}" srcId="{E0485DFC-7738-4F98-84EB-023AF62D084C}" destId="{01ABA0D2-FABE-499E-817B-E22ABB6056C5}" srcOrd="2" destOrd="0" parTransId="{5738DF01-3CF3-47BD-BEED-A90FDBA0C6A0}" sibTransId="{5273CD81-3CD3-4C52-90D0-DECCC3FDCA68}"/>
    <dgm:cxn modelId="{69144CF6-344C-471C-B592-499F6F30266D}" srcId="{E0485DFC-7738-4F98-84EB-023AF62D084C}" destId="{C55666BB-755A-44E8-933A-E5A943DF3D0C}" srcOrd="11" destOrd="0" parTransId="{0C599679-BF0E-4F04-AEF2-3D9F1EE1A285}" sibTransId="{0B194005-C59D-43BC-BA5D-947DBE7504A6}"/>
    <dgm:cxn modelId="{2B70A71A-5C27-4D4C-9CE3-30AA44E0D22B}" type="presParOf" srcId="{D66A31BA-C51A-43AA-BFAF-0B7CDDEC1D23}" destId="{3CDD103E-3D83-4E41-8C29-31D98B9ACD90}" srcOrd="0" destOrd="0" presId="urn:microsoft.com/office/officeart/2005/8/layout/default"/>
    <dgm:cxn modelId="{E4D59C48-002F-4515-8BE2-BA1C969F163F}" type="presParOf" srcId="{D66A31BA-C51A-43AA-BFAF-0B7CDDEC1D23}" destId="{09248F3C-5DDF-469A-968B-E947441F7275}" srcOrd="1" destOrd="0" presId="urn:microsoft.com/office/officeart/2005/8/layout/default"/>
    <dgm:cxn modelId="{F0F3758C-9FCA-4A5C-89D6-91A951096F3E}" type="presParOf" srcId="{D66A31BA-C51A-43AA-BFAF-0B7CDDEC1D23}" destId="{0DA3F076-6A03-4A9D-B590-1BF8F60ADF35}" srcOrd="2" destOrd="0" presId="urn:microsoft.com/office/officeart/2005/8/layout/default"/>
    <dgm:cxn modelId="{FC02B45C-2F99-4D22-8FA6-1A24BE5CA21F}" type="presParOf" srcId="{D66A31BA-C51A-43AA-BFAF-0B7CDDEC1D23}" destId="{C19F9085-1148-454F-A508-4A7159E22C74}" srcOrd="3" destOrd="0" presId="urn:microsoft.com/office/officeart/2005/8/layout/default"/>
    <dgm:cxn modelId="{A8B7AF52-3EDC-42C2-894C-F1FFACD19F40}" type="presParOf" srcId="{D66A31BA-C51A-43AA-BFAF-0B7CDDEC1D23}" destId="{D7635B67-DBB5-44D0-A900-9410D72D620D}" srcOrd="4" destOrd="0" presId="urn:microsoft.com/office/officeart/2005/8/layout/default"/>
    <dgm:cxn modelId="{59B9380D-E0C0-45C6-8D29-258632DD17B8}" type="presParOf" srcId="{D66A31BA-C51A-43AA-BFAF-0B7CDDEC1D23}" destId="{C16A3806-4D03-4F95-AAF3-FFE9888235A3}" srcOrd="5" destOrd="0" presId="urn:microsoft.com/office/officeart/2005/8/layout/default"/>
    <dgm:cxn modelId="{638FB2D9-006E-4509-9DFC-CD57C5B20E17}" type="presParOf" srcId="{D66A31BA-C51A-43AA-BFAF-0B7CDDEC1D23}" destId="{0751DA23-E268-4ED6-8410-E56D1F478C4B}" srcOrd="6" destOrd="0" presId="urn:microsoft.com/office/officeart/2005/8/layout/default"/>
    <dgm:cxn modelId="{0EC9E4B7-2310-482C-8907-F2C3FA5DE061}" type="presParOf" srcId="{D66A31BA-C51A-43AA-BFAF-0B7CDDEC1D23}" destId="{DB9FD5D9-676B-4DA7-BA59-9C0DCA56DDB5}" srcOrd="7" destOrd="0" presId="urn:microsoft.com/office/officeart/2005/8/layout/default"/>
    <dgm:cxn modelId="{52BD6E0F-25F8-450F-98BC-4AA860D59D9A}" type="presParOf" srcId="{D66A31BA-C51A-43AA-BFAF-0B7CDDEC1D23}" destId="{DE24545F-B77A-4F1D-B0BC-508B1CFFE269}" srcOrd="8" destOrd="0" presId="urn:microsoft.com/office/officeart/2005/8/layout/default"/>
    <dgm:cxn modelId="{CF822511-71B6-4995-8ADD-61DFC7A7ACA7}" type="presParOf" srcId="{D66A31BA-C51A-43AA-BFAF-0B7CDDEC1D23}" destId="{C6E26C97-E7D0-4335-9DF0-06F9FFC577D1}" srcOrd="9" destOrd="0" presId="urn:microsoft.com/office/officeart/2005/8/layout/default"/>
    <dgm:cxn modelId="{813B2337-7B5C-4BA5-B162-8F2798517B1F}" type="presParOf" srcId="{D66A31BA-C51A-43AA-BFAF-0B7CDDEC1D23}" destId="{F4FA1E57-7D8D-4649-8408-EA13136C291C}" srcOrd="10" destOrd="0" presId="urn:microsoft.com/office/officeart/2005/8/layout/default"/>
    <dgm:cxn modelId="{2774987C-5371-4204-B742-F814C7CC4950}" type="presParOf" srcId="{D66A31BA-C51A-43AA-BFAF-0B7CDDEC1D23}" destId="{FFEAB955-5D62-4E94-9A6D-A2F5D1CC2024}" srcOrd="11" destOrd="0" presId="urn:microsoft.com/office/officeart/2005/8/layout/default"/>
    <dgm:cxn modelId="{9B4D4C4F-2D0B-4A19-843F-091C305701AE}" type="presParOf" srcId="{D66A31BA-C51A-43AA-BFAF-0B7CDDEC1D23}" destId="{D5B4BF6D-A76E-4D8E-B9EC-E560B9919BB6}" srcOrd="12" destOrd="0" presId="urn:microsoft.com/office/officeart/2005/8/layout/default"/>
    <dgm:cxn modelId="{34BA6C05-563D-4321-9F33-8966AACA299C}" type="presParOf" srcId="{D66A31BA-C51A-43AA-BFAF-0B7CDDEC1D23}" destId="{156FE304-3CB0-45FC-840A-BC81E2DA8765}" srcOrd="13" destOrd="0" presId="urn:microsoft.com/office/officeart/2005/8/layout/default"/>
    <dgm:cxn modelId="{2DC02583-B2CE-4D3F-B9BE-F5789579C573}" type="presParOf" srcId="{D66A31BA-C51A-43AA-BFAF-0B7CDDEC1D23}" destId="{9639896E-FF69-4DA9-BC02-011BC9EB08B4}" srcOrd="14" destOrd="0" presId="urn:microsoft.com/office/officeart/2005/8/layout/default"/>
    <dgm:cxn modelId="{39856E63-FC5B-4227-995F-779E7D30319C}" type="presParOf" srcId="{D66A31BA-C51A-43AA-BFAF-0B7CDDEC1D23}" destId="{B65F00BE-6EE1-4269-9E5A-D7B556F50B92}" srcOrd="15" destOrd="0" presId="urn:microsoft.com/office/officeart/2005/8/layout/default"/>
    <dgm:cxn modelId="{855FA8DA-4799-4053-B557-67CBF3EC7FE2}" type="presParOf" srcId="{D66A31BA-C51A-43AA-BFAF-0B7CDDEC1D23}" destId="{B58A4A61-AA13-4CBF-8530-A1D503F0D12D}" srcOrd="16" destOrd="0" presId="urn:microsoft.com/office/officeart/2005/8/layout/default"/>
    <dgm:cxn modelId="{6BC27EAE-47EF-4029-882C-2A6B0265913E}" type="presParOf" srcId="{D66A31BA-C51A-43AA-BFAF-0B7CDDEC1D23}" destId="{03EC0360-9F56-430C-A343-89F6309CC65A}" srcOrd="17" destOrd="0" presId="urn:microsoft.com/office/officeart/2005/8/layout/default"/>
    <dgm:cxn modelId="{FA439176-2917-4B58-8CC8-0B64DE7A899C}" type="presParOf" srcId="{D66A31BA-C51A-43AA-BFAF-0B7CDDEC1D23}" destId="{386B9058-A711-476E-A8FA-750967AF2820}" srcOrd="18" destOrd="0" presId="urn:microsoft.com/office/officeart/2005/8/layout/default"/>
    <dgm:cxn modelId="{F8849613-1A48-459D-8302-2B40785756BA}" type="presParOf" srcId="{D66A31BA-C51A-43AA-BFAF-0B7CDDEC1D23}" destId="{19A734C0-0EEC-4FF7-B432-C6B250407998}" srcOrd="19" destOrd="0" presId="urn:microsoft.com/office/officeart/2005/8/layout/default"/>
    <dgm:cxn modelId="{D728D068-64D4-45ED-B3C8-3F6C72C713A4}" type="presParOf" srcId="{D66A31BA-C51A-43AA-BFAF-0B7CDDEC1D23}" destId="{62637580-0887-428E-8B4F-167FAA2C1CE9}" srcOrd="20" destOrd="0" presId="urn:microsoft.com/office/officeart/2005/8/layout/default"/>
    <dgm:cxn modelId="{9AA5C44D-4FA3-4E54-A4DB-0D619A37CBEB}" type="presParOf" srcId="{D66A31BA-C51A-43AA-BFAF-0B7CDDEC1D23}" destId="{18E38D09-2001-4C98-B58D-9F57989246DC}" srcOrd="21" destOrd="0" presId="urn:microsoft.com/office/officeart/2005/8/layout/default"/>
    <dgm:cxn modelId="{5965B198-17E4-4E6C-B349-EF62D1BF26D0}" type="presParOf" srcId="{D66A31BA-C51A-43AA-BFAF-0B7CDDEC1D23}" destId="{840D65F4-FC94-47AA-B5D8-070294C7E499}" srcOrd="22" destOrd="0" presId="urn:microsoft.com/office/officeart/2005/8/layout/default"/>
    <dgm:cxn modelId="{A2290454-9B66-4562-A814-7934ECD23CC0}" type="presParOf" srcId="{D66A31BA-C51A-43AA-BFAF-0B7CDDEC1D23}" destId="{0CE59ADC-54B5-40FD-BBE5-AA130BF9AC4F}" srcOrd="23" destOrd="0" presId="urn:microsoft.com/office/officeart/2005/8/layout/default"/>
    <dgm:cxn modelId="{3DABEC25-2B98-4690-A793-8DFC450F3805}" type="presParOf" srcId="{D66A31BA-C51A-43AA-BFAF-0B7CDDEC1D23}" destId="{84EC6F5E-8411-417E-9CDD-1DF0B71AD1B6}" srcOrd="24" destOrd="0" presId="urn:microsoft.com/office/officeart/2005/8/layout/default"/>
    <dgm:cxn modelId="{9C12D718-B131-4C13-85A4-AF750AD1A2CB}" type="presParOf" srcId="{D66A31BA-C51A-43AA-BFAF-0B7CDDEC1D23}" destId="{3C1BD3E6-BA82-4001-9A01-9A73534C67D1}" srcOrd="25" destOrd="0" presId="urn:microsoft.com/office/officeart/2005/8/layout/default"/>
    <dgm:cxn modelId="{8C59E1E6-D7A7-4798-B0A0-59605D08BFB2}" type="presParOf" srcId="{D66A31BA-C51A-43AA-BFAF-0B7CDDEC1D23}" destId="{4DFCB8F7-E4AE-4916-A739-6EE3A79625C3}" srcOrd="26" destOrd="0" presId="urn:microsoft.com/office/officeart/2005/8/layout/default"/>
    <dgm:cxn modelId="{F89C6996-9BC4-4C64-AB51-E2A92B257B01}" type="presParOf" srcId="{D66A31BA-C51A-43AA-BFAF-0B7CDDEC1D23}" destId="{4E86C969-A70F-49A1-A8C3-67F4F44DF01D}" srcOrd="27" destOrd="0" presId="urn:microsoft.com/office/officeart/2005/8/layout/default"/>
    <dgm:cxn modelId="{EDD2D6B5-B8C9-40ED-A1A7-BA0466AA7BEE}" type="presParOf" srcId="{D66A31BA-C51A-43AA-BFAF-0B7CDDEC1D23}" destId="{10B93B4C-9C91-45FA-A52D-E4B81DD5B6B9}" srcOrd="28" destOrd="0" presId="urn:microsoft.com/office/officeart/2005/8/layout/default"/>
    <dgm:cxn modelId="{F3479295-E677-42D3-93FD-A8692AB685C1}" type="presParOf" srcId="{D66A31BA-C51A-43AA-BFAF-0B7CDDEC1D23}" destId="{4CBE71B5-F72C-4B2F-82A0-83A625FF0BC8}" srcOrd="29" destOrd="0" presId="urn:microsoft.com/office/officeart/2005/8/layout/default"/>
    <dgm:cxn modelId="{82E18643-BB99-4E5C-A2B5-F58B6B0E3990}" type="presParOf" srcId="{D66A31BA-C51A-43AA-BFAF-0B7CDDEC1D23}" destId="{998F1EEF-8FFE-462C-A6EF-9C7FE65F156A}" srcOrd="30" destOrd="0" presId="urn:microsoft.com/office/officeart/2005/8/layout/default"/>
    <dgm:cxn modelId="{BA4A5637-9DC4-4C5F-AF6F-27D7D51E6BB1}" type="presParOf" srcId="{D66A31BA-C51A-43AA-BFAF-0B7CDDEC1D23}" destId="{61941599-CAD0-4E66-BD64-1F353D3EE12C}" srcOrd="31" destOrd="0" presId="urn:microsoft.com/office/officeart/2005/8/layout/default"/>
    <dgm:cxn modelId="{97245158-B140-41C6-B88F-EA0A2E04ED9D}" type="presParOf" srcId="{D66A31BA-C51A-43AA-BFAF-0B7CDDEC1D23}" destId="{FDA0F671-4BDA-4AD9-8E28-12C44509E16C}" srcOrd="32" destOrd="0" presId="urn:microsoft.com/office/officeart/2005/8/layout/default"/>
    <dgm:cxn modelId="{81250C20-E748-4E2B-B7E0-BC326E764BF7}" type="presParOf" srcId="{D66A31BA-C51A-43AA-BFAF-0B7CDDEC1D23}" destId="{10001733-642B-47B7-9D46-C89B263425E6}" srcOrd="33" destOrd="0" presId="urn:microsoft.com/office/officeart/2005/8/layout/default"/>
    <dgm:cxn modelId="{550DB419-AC54-4270-A7C9-DD3D0BDA91F2}" type="presParOf" srcId="{D66A31BA-C51A-43AA-BFAF-0B7CDDEC1D23}" destId="{EE4554D0-000A-4441-9569-D86E21D98503}"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259198-5C72-49D4-9314-AA97F4C6B88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DEDAC495-5A1F-401D-A3A1-C8E62776E27B}">
      <dgm:prSet/>
      <dgm:spPr/>
      <dgm:t>
        <a:bodyPr/>
        <a:lstStyle/>
        <a:p>
          <a:r>
            <a:rPr lang="en-US" dirty="0"/>
            <a:t>Pickles that have an equilibrium pH of 4.6 or lower.</a:t>
          </a:r>
        </a:p>
      </dgm:t>
    </dgm:pt>
    <dgm:pt modelId="{8F6C9877-373B-41EA-818B-F756C28FCE24}" type="parTrans" cxnId="{C26FE519-6171-44BA-B358-D0D5DB46AC3A}">
      <dgm:prSet/>
      <dgm:spPr/>
      <dgm:t>
        <a:bodyPr/>
        <a:lstStyle/>
        <a:p>
          <a:endParaRPr lang="en-US"/>
        </a:p>
      </dgm:t>
    </dgm:pt>
    <dgm:pt modelId="{60C0BCBC-7B58-44F5-A97A-12294D37B712}" type="sibTrans" cxnId="{C26FE519-6171-44BA-B358-D0D5DB46AC3A}">
      <dgm:prSet/>
      <dgm:spPr/>
      <dgm:t>
        <a:bodyPr/>
        <a:lstStyle/>
        <a:p>
          <a:endParaRPr lang="en-US"/>
        </a:p>
      </dgm:t>
    </dgm:pt>
    <dgm:pt modelId="{BE3309DD-7E14-4583-B64D-93952EFEA258}">
      <dgm:prSet/>
      <dgm:spPr/>
      <dgm:t>
        <a:bodyPr/>
        <a:lstStyle/>
        <a:p>
          <a:r>
            <a:rPr lang="en-US" dirty="0"/>
            <a:t>Acidified vegetables that have an equilibrium pH of 4.6 or lower.</a:t>
          </a:r>
        </a:p>
      </dgm:t>
    </dgm:pt>
    <dgm:pt modelId="{69781438-F1B5-4CCA-B07B-42144DED7C2A}" type="parTrans" cxnId="{DA6C47EA-F34F-40AA-B21E-3342C885E66B}">
      <dgm:prSet/>
      <dgm:spPr/>
      <dgm:t>
        <a:bodyPr/>
        <a:lstStyle/>
        <a:p>
          <a:endParaRPr lang="en-US"/>
        </a:p>
      </dgm:t>
    </dgm:pt>
    <dgm:pt modelId="{EE1B005D-2760-47AF-BF64-4DE672411E3B}" type="sibTrans" cxnId="{DA6C47EA-F34F-40AA-B21E-3342C885E66B}">
      <dgm:prSet/>
      <dgm:spPr/>
      <dgm:t>
        <a:bodyPr/>
        <a:lstStyle/>
        <a:p>
          <a:endParaRPr lang="en-US"/>
        </a:p>
      </dgm:t>
    </dgm:pt>
    <dgm:pt modelId="{AE687C0C-60E5-494E-A915-441B6F3857C3}">
      <dgm:prSet/>
      <dgm:spPr/>
      <dgm:t>
        <a:bodyPr/>
        <a:lstStyle/>
        <a:p>
          <a:endParaRPr lang="en-US"/>
        </a:p>
      </dgm:t>
    </dgm:pt>
    <dgm:pt modelId="{BAD9CC37-3AC3-447E-B925-E4A9A7F364B6}" type="parTrans" cxnId="{DF5B759C-1D44-41A6-92E1-D62DE7AC03C7}">
      <dgm:prSet/>
      <dgm:spPr/>
      <dgm:t>
        <a:bodyPr/>
        <a:lstStyle/>
        <a:p>
          <a:endParaRPr lang="en-US"/>
        </a:p>
      </dgm:t>
    </dgm:pt>
    <dgm:pt modelId="{2BA9DF1C-4A72-4275-A603-500B864CCCA6}" type="sibTrans" cxnId="{DF5B759C-1D44-41A6-92E1-D62DE7AC03C7}">
      <dgm:prSet/>
      <dgm:spPr/>
      <dgm:t>
        <a:bodyPr/>
        <a:lstStyle/>
        <a:p>
          <a:endParaRPr lang="en-US"/>
        </a:p>
      </dgm:t>
    </dgm:pt>
    <dgm:pt modelId="{57E67E2B-09DA-46F5-B8BE-3B74B59AF41F}" type="pres">
      <dgm:prSet presAssocID="{39259198-5C72-49D4-9314-AA97F4C6B880}" presName="vert0" presStyleCnt="0">
        <dgm:presLayoutVars>
          <dgm:dir/>
          <dgm:animOne val="branch"/>
          <dgm:animLvl val="lvl"/>
        </dgm:presLayoutVars>
      </dgm:prSet>
      <dgm:spPr/>
    </dgm:pt>
    <dgm:pt modelId="{1653BF2B-DCD0-4A63-808B-51124A55FEF5}" type="pres">
      <dgm:prSet presAssocID="{DEDAC495-5A1F-401D-A3A1-C8E62776E27B}" presName="thickLine" presStyleLbl="alignNode1" presStyleIdx="0" presStyleCnt="3"/>
      <dgm:spPr/>
    </dgm:pt>
    <dgm:pt modelId="{13FDD82A-30E6-4204-B864-309CD0B8F28A}" type="pres">
      <dgm:prSet presAssocID="{DEDAC495-5A1F-401D-A3A1-C8E62776E27B}" presName="horz1" presStyleCnt="0"/>
      <dgm:spPr/>
    </dgm:pt>
    <dgm:pt modelId="{E0C9DC2D-9B2A-47E4-9AAD-4D1903749765}" type="pres">
      <dgm:prSet presAssocID="{DEDAC495-5A1F-401D-A3A1-C8E62776E27B}" presName="tx1" presStyleLbl="revTx" presStyleIdx="0" presStyleCnt="3"/>
      <dgm:spPr/>
    </dgm:pt>
    <dgm:pt modelId="{C1E7947A-3826-4089-84D8-36650F2E5AFE}" type="pres">
      <dgm:prSet presAssocID="{DEDAC495-5A1F-401D-A3A1-C8E62776E27B}" presName="vert1" presStyleCnt="0"/>
      <dgm:spPr/>
    </dgm:pt>
    <dgm:pt modelId="{34CC60F4-4826-4492-9947-259796C20A35}" type="pres">
      <dgm:prSet presAssocID="{BE3309DD-7E14-4583-B64D-93952EFEA258}" presName="thickLine" presStyleLbl="alignNode1" presStyleIdx="1" presStyleCnt="3"/>
      <dgm:spPr/>
    </dgm:pt>
    <dgm:pt modelId="{59EA7005-D178-42B7-8B30-A95181B3387D}" type="pres">
      <dgm:prSet presAssocID="{BE3309DD-7E14-4583-B64D-93952EFEA258}" presName="horz1" presStyleCnt="0"/>
      <dgm:spPr/>
    </dgm:pt>
    <dgm:pt modelId="{047D122A-0C57-4AB7-B40A-BC298514AAD7}" type="pres">
      <dgm:prSet presAssocID="{BE3309DD-7E14-4583-B64D-93952EFEA258}" presName="tx1" presStyleLbl="revTx" presStyleIdx="1" presStyleCnt="3"/>
      <dgm:spPr/>
    </dgm:pt>
    <dgm:pt modelId="{84A386FB-EA81-4FA9-9B2C-687D2EE1E2D2}" type="pres">
      <dgm:prSet presAssocID="{BE3309DD-7E14-4583-B64D-93952EFEA258}" presName="vert1" presStyleCnt="0"/>
      <dgm:spPr/>
    </dgm:pt>
    <dgm:pt modelId="{7834C9CD-A684-441F-888D-6C5777791871}" type="pres">
      <dgm:prSet presAssocID="{AE687C0C-60E5-494E-A915-441B6F3857C3}" presName="thickLine" presStyleLbl="alignNode1" presStyleIdx="2" presStyleCnt="3"/>
      <dgm:spPr/>
    </dgm:pt>
    <dgm:pt modelId="{628F1B95-AC4D-4161-9151-C390238185BF}" type="pres">
      <dgm:prSet presAssocID="{AE687C0C-60E5-494E-A915-441B6F3857C3}" presName="horz1" presStyleCnt="0"/>
      <dgm:spPr/>
    </dgm:pt>
    <dgm:pt modelId="{F8307EC8-C0F9-42FA-8D19-80EFBA43B89D}" type="pres">
      <dgm:prSet presAssocID="{AE687C0C-60E5-494E-A915-441B6F3857C3}" presName="tx1" presStyleLbl="revTx" presStyleIdx="2" presStyleCnt="3"/>
      <dgm:spPr/>
    </dgm:pt>
    <dgm:pt modelId="{1DCED3D5-9DE3-47C4-8D1B-809802642AE3}" type="pres">
      <dgm:prSet presAssocID="{AE687C0C-60E5-494E-A915-441B6F3857C3}" presName="vert1" presStyleCnt="0"/>
      <dgm:spPr/>
    </dgm:pt>
  </dgm:ptLst>
  <dgm:cxnLst>
    <dgm:cxn modelId="{40539D16-405A-4BC9-9466-A7E3C74ED623}" type="presOf" srcId="{BE3309DD-7E14-4583-B64D-93952EFEA258}" destId="{047D122A-0C57-4AB7-B40A-BC298514AAD7}" srcOrd="0" destOrd="0" presId="urn:microsoft.com/office/officeart/2008/layout/LinedList"/>
    <dgm:cxn modelId="{C26FE519-6171-44BA-B358-D0D5DB46AC3A}" srcId="{39259198-5C72-49D4-9314-AA97F4C6B880}" destId="{DEDAC495-5A1F-401D-A3A1-C8E62776E27B}" srcOrd="0" destOrd="0" parTransId="{8F6C9877-373B-41EA-818B-F756C28FCE24}" sibTransId="{60C0BCBC-7B58-44F5-A97A-12294D37B712}"/>
    <dgm:cxn modelId="{8D350C69-CC63-4AA2-9CE2-B8FC6CCCC0E2}" type="presOf" srcId="{39259198-5C72-49D4-9314-AA97F4C6B880}" destId="{57E67E2B-09DA-46F5-B8BE-3B74B59AF41F}" srcOrd="0" destOrd="0" presId="urn:microsoft.com/office/officeart/2008/layout/LinedList"/>
    <dgm:cxn modelId="{19208C80-DEFF-4BFC-B2E5-68F183B2C727}" type="presOf" srcId="{AE687C0C-60E5-494E-A915-441B6F3857C3}" destId="{F8307EC8-C0F9-42FA-8D19-80EFBA43B89D}" srcOrd="0" destOrd="0" presId="urn:microsoft.com/office/officeart/2008/layout/LinedList"/>
    <dgm:cxn modelId="{E25D4A92-1408-4290-AD47-AC9057F75ABC}" type="presOf" srcId="{DEDAC495-5A1F-401D-A3A1-C8E62776E27B}" destId="{E0C9DC2D-9B2A-47E4-9AAD-4D1903749765}" srcOrd="0" destOrd="0" presId="urn:microsoft.com/office/officeart/2008/layout/LinedList"/>
    <dgm:cxn modelId="{DF5B759C-1D44-41A6-92E1-D62DE7AC03C7}" srcId="{39259198-5C72-49D4-9314-AA97F4C6B880}" destId="{AE687C0C-60E5-494E-A915-441B6F3857C3}" srcOrd="2" destOrd="0" parTransId="{BAD9CC37-3AC3-447E-B925-E4A9A7F364B6}" sibTransId="{2BA9DF1C-4A72-4275-A603-500B864CCCA6}"/>
    <dgm:cxn modelId="{DA6C47EA-F34F-40AA-B21E-3342C885E66B}" srcId="{39259198-5C72-49D4-9314-AA97F4C6B880}" destId="{BE3309DD-7E14-4583-B64D-93952EFEA258}" srcOrd="1" destOrd="0" parTransId="{69781438-F1B5-4CCA-B07B-42144DED7C2A}" sibTransId="{EE1B005D-2760-47AF-BF64-4DE672411E3B}"/>
    <dgm:cxn modelId="{AF1DA51A-DE02-4D81-BFC9-A44D4DE67086}" type="presParOf" srcId="{57E67E2B-09DA-46F5-B8BE-3B74B59AF41F}" destId="{1653BF2B-DCD0-4A63-808B-51124A55FEF5}" srcOrd="0" destOrd="0" presId="urn:microsoft.com/office/officeart/2008/layout/LinedList"/>
    <dgm:cxn modelId="{B1B5AA65-0898-4E37-A8B9-19EC07BF16A6}" type="presParOf" srcId="{57E67E2B-09DA-46F5-B8BE-3B74B59AF41F}" destId="{13FDD82A-30E6-4204-B864-309CD0B8F28A}" srcOrd="1" destOrd="0" presId="urn:microsoft.com/office/officeart/2008/layout/LinedList"/>
    <dgm:cxn modelId="{6DA10F4B-FCC6-431C-B3E5-B8882D4DFA76}" type="presParOf" srcId="{13FDD82A-30E6-4204-B864-309CD0B8F28A}" destId="{E0C9DC2D-9B2A-47E4-9AAD-4D1903749765}" srcOrd="0" destOrd="0" presId="urn:microsoft.com/office/officeart/2008/layout/LinedList"/>
    <dgm:cxn modelId="{7F737E77-D5BF-46D8-BFAA-EA0E36B104A6}" type="presParOf" srcId="{13FDD82A-30E6-4204-B864-309CD0B8F28A}" destId="{C1E7947A-3826-4089-84D8-36650F2E5AFE}" srcOrd="1" destOrd="0" presId="urn:microsoft.com/office/officeart/2008/layout/LinedList"/>
    <dgm:cxn modelId="{896B2432-F65F-4A43-ACC0-75973914542C}" type="presParOf" srcId="{57E67E2B-09DA-46F5-B8BE-3B74B59AF41F}" destId="{34CC60F4-4826-4492-9947-259796C20A35}" srcOrd="2" destOrd="0" presId="urn:microsoft.com/office/officeart/2008/layout/LinedList"/>
    <dgm:cxn modelId="{177E5439-5ED7-4402-A57D-1C3CC35DD88A}" type="presParOf" srcId="{57E67E2B-09DA-46F5-B8BE-3B74B59AF41F}" destId="{59EA7005-D178-42B7-8B30-A95181B3387D}" srcOrd="3" destOrd="0" presId="urn:microsoft.com/office/officeart/2008/layout/LinedList"/>
    <dgm:cxn modelId="{2D0DAE0F-AAF7-4CCB-A812-AD0D19574624}" type="presParOf" srcId="{59EA7005-D178-42B7-8B30-A95181B3387D}" destId="{047D122A-0C57-4AB7-B40A-BC298514AAD7}" srcOrd="0" destOrd="0" presId="urn:microsoft.com/office/officeart/2008/layout/LinedList"/>
    <dgm:cxn modelId="{E76D32AB-C4A1-4728-BA39-76519CAB1DE2}" type="presParOf" srcId="{59EA7005-D178-42B7-8B30-A95181B3387D}" destId="{84A386FB-EA81-4FA9-9B2C-687D2EE1E2D2}" srcOrd="1" destOrd="0" presId="urn:microsoft.com/office/officeart/2008/layout/LinedList"/>
    <dgm:cxn modelId="{3B99457B-94E2-4250-AD72-B9DBB84F910E}" type="presParOf" srcId="{57E67E2B-09DA-46F5-B8BE-3B74B59AF41F}" destId="{7834C9CD-A684-441F-888D-6C5777791871}" srcOrd="4" destOrd="0" presId="urn:microsoft.com/office/officeart/2008/layout/LinedList"/>
    <dgm:cxn modelId="{35A22812-3A72-43EB-AB5E-0E7742653082}" type="presParOf" srcId="{57E67E2B-09DA-46F5-B8BE-3B74B59AF41F}" destId="{628F1B95-AC4D-4161-9151-C390238185BF}" srcOrd="5" destOrd="0" presId="urn:microsoft.com/office/officeart/2008/layout/LinedList"/>
    <dgm:cxn modelId="{A5789431-7E7F-40F9-82C3-24EB3CB72D6F}" type="presParOf" srcId="{628F1B95-AC4D-4161-9151-C390238185BF}" destId="{F8307EC8-C0F9-42FA-8D19-80EFBA43B89D}" srcOrd="0" destOrd="0" presId="urn:microsoft.com/office/officeart/2008/layout/LinedList"/>
    <dgm:cxn modelId="{8459CB3B-FFCE-4498-A963-2241DC8963F6}" type="presParOf" srcId="{628F1B95-AC4D-4161-9151-C390238185BF}" destId="{1DCED3D5-9DE3-47C4-8D1B-809802642A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21EE2B-829B-4FF5-AD36-AC12ABE27B2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B43620DC-2B73-4B7E-AA31-39B4B2AB6F4E}">
      <dgm:prSet/>
      <dgm:spPr/>
      <dgm:t>
        <a:bodyPr/>
        <a:lstStyle/>
        <a:p>
          <a:r>
            <a:rPr lang="en-US"/>
            <a:t>What are the criteria for the exemption?</a:t>
          </a:r>
        </a:p>
      </dgm:t>
    </dgm:pt>
    <dgm:pt modelId="{10191D24-8180-49B2-BF1B-A34FB3031A1A}" type="parTrans" cxnId="{69F73CB4-2096-466C-BEDD-AEA22C5EC7D2}">
      <dgm:prSet/>
      <dgm:spPr/>
      <dgm:t>
        <a:bodyPr/>
        <a:lstStyle/>
        <a:p>
          <a:endParaRPr lang="en-US"/>
        </a:p>
      </dgm:t>
    </dgm:pt>
    <dgm:pt modelId="{761006A7-C0B6-4F17-9395-A6B374E381A8}" type="sibTrans" cxnId="{69F73CB4-2096-466C-BEDD-AEA22C5EC7D2}">
      <dgm:prSet/>
      <dgm:spPr/>
      <dgm:t>
        <a:bodyPr/>
        <a:lstStyle/>
        <a:p>
          <a:endParaRPr lang="en-US"/>
        </a:p>
      </dgm:t>
    </dgm:pt>
    <dgm:pt modelId="{6A3350D1-AAAF-4A58-ABF4-62618F265DBC}">
      <dgm:prSet/>
      <dgm:spPr/>
      <dgm:t>
        <a:bodyPr/>
        <a:lstStyle/>
        <a:p>
          <a:r>
            <a:rPr lang="en-US"/>
            <a:t>Private homes where the resident processes and prepares pure honey produced by his own hives.</a:t>
          </a:r>
        </a:p>
      </dgm:t>
    </dgm:pt>
    <dgm:pt modelId="{66CE519E-C2B5-4C4F-B8D0-2FB1278F7D1E}" type="parTrans" cxnId="{2DB55BF7-6016-4E6A-9366-05053A9A36F9}">
      <dgm:prSet/>
      <dgm:spPr/>
      <dgm:t>
        <a:bodyPr/>
        <a:lstStyle/>
        <a:p>
          <a:endParaRPr lang="en-US"/>
        </a:p>
      </dgm:t>
    </dgm:pt>
    <dgm:pt modelId="{2C9E7ACC-9915-4714-9AF5-4E58304A734B}" type="sibTrans" cxnId="{2DB55BF7-6016-4E6A-9366-05053A9A36F9}">
      <dgm:prSet/>
      <dgm:spPr/>
      <dgm:t>
        <a:bodyPr/>
        <a:lstStyle/>
        <a:p>
          <a:endParaRPr lang="en-US"/>
        </a:p>
      </dgm:t>
    </dgm:pt>
    <dgm:pt modelId="{5F0D34FB-A24B-4E7E-AAE4-694BA3DC6B72}">
      <dgm:prSet/>
      <dgm:spPr/>
      <dgm:t>
        <a:bodyPr/>
        <a:lstStyle/>
        <a:p>
          <a:r>
            <a:rPr lang="en-US"/>
            <a:t>The resident sells less than 250 gallons of honey annually.</a:t>
          </a:r>
        </a:p>
      </dgm:t>
    </dgm:pt>
    <dgm:pt modelId="{54085067-13D9-40D6-B605-FBB9E557FBB3}" type="parTrans" cxnId="{044823F5-7C5A-4274-95BE-909CC13C6B55}">
      <dgm:prSet/>
      <dgm:spPr/>
      <dgm:t>
        <a:bodyPr/>
        <a:lstStyle/>
        <a:p>
          <a:endParaRPr lang="en-US"/>
        </a:p>
      </dgm:t>
    </dgm:pt>
    <dgm:pt modelId="{60EDAB84-076B-4DA6-8968-14FBAA37B35F}" type="sibTrans" cxnId="{044823F5-7C5A-4274-95BE-909CC13C6B55}">
      <dgm:prSet/>
      <dgm:spPr/>
      <dgm:t>
        <a:bodyPr/>
        <a:lstStyle/>
        <a:p>
          <a:endParaRPr lang="en-US"/>
        </a:p>
      </dgm:t>
    </dgm:pt>
    <dgm:pt modelId="{8C4AAEEE-B8B5-4598-84D9-E72C6EBA2D8B}">
      <dgm:prSet/>
      <dgm:spPr/>
      <dgm:t>
        <a:bodyPr/>
        <a:lstStyle/>
        <a:p>
          <a:r>
            <a:rPr lang="en-US" dirty="0"/>
            <a:t>The resident does not process and sell other food products in addition to the honey, except as allowed under exemption (low risk foods and acidified foods).</a:t>
          </a:r>
        </a:p>
      </dgm:t>
    </dgm:pt>
    <dgm:pt modelId="{2F3309DD-E059-474B-9249-A8EE36B5F36A}" type="parTrans" cxnId="{F7B0D0C5-B62A-4809-9B3D-1D7745E8B1E9}">
      <dgm:prSet/>
      <dgm:spPr/>
      <dgm:t>
        <a:bodyPr/>
        <a:lstStyle/>
        <a:p>
          <a:endParaRPr lang="en-US"/>
        </a:p>
      </dgm:t>
    </dgm:pt>
    <dgm:pt modelId="{6431AA5E-8559-4126-B296-FCBD2C487D44}" type="sibTrans" cxnId="{F7B0D0C5-B62A-4809-9B3D-1D7745E8B1E9}">
      <dgm:prSet/>
      <dgm:spPr/>
      <dgm:t>
        <a:bodyPr/>
        <a:lstStyle/>
        <a:p>
          <a:endParaRPr lang="en-US"/>
        </a:p>
      </dgm:t>
    </dgm:pt>
    <dgm:pt modelId="{BDFFA482-5785-4A16-9CDE-2D5E9DF8B572}">
      <dgm:prSet/>
      <dgm:spPr/>
      <dgm:t>
        <a:bodyPr/>
        <a:lstStyle/>
        <a:p>
          <a:r>
            <a:rPr lang="en-US"/>
            <a:t>Where can the honey be processed?</a:t>
          </a:r>
        </a:p>
      </dgm:t>
    </dgm:pt>
    <dgm:pt modelId="{CCF7DED8-D3C6-471D-813C-A09CBF19D447}" type="parTrans" cxnId="{12CB5F13-A5BC-450F-B20E-80D82B590C4D}">
      <dgm:prSet/>
      <dgm:spPr/>
      <dgm:t>
        <a:bodyPr/>
        <a:lstStyle/>
        <a:p>
          <a:endParaRPr lang="en-US"/>
        </a:p>
      </dgm:t>
    </dgm:pt>
    <dgm:pt modelId="{B7B17379-BB06-40A4-84A2-F9B13CF934FA}" type="sibTrans" cxnId="{12CB5F13-A5BC-450F-B20E-80D82B590C4D}">
      <dgm:prSet/>
      <dgm:spPr/>
      <dgm:t>
        <a:bodyPr/>
        <a:lstStyle/>
        <a:p>
          <a:endParaRPr lang="en-US"/>
        </a:p>
      </dgm:t>
    </dgm:pt>
    <dgm:pt modelId="{8FA42DDA-56E8-444B-A52C-715184BA03FF}">
      <dgm:prSet/>
      <dgm:spPr/>
      <dgm:t>
        <a:bodyPr/>
        <a:lstStyle/>
        <a:p>
          <a:r>
            <a:rPr lang="en-US"/>
            <a:t>In your own private home.</a:t>
          </a:r>
        </a:p>
      </dgm:t>
    </dgm:pt>
    <dgm:pt modelId="{ED82C7EB-0EEB-40E8-81C7-BADBE7BE68AA}" type="parTrans" cxnId="{52B1EEA1-DDB5-4055-BB8D-ABFB5C57CE96}">
      <dgm:prSet/>
      <dgm:spPr/>
      <dgm:t>
        <a:bodyPr/>
        <a:lstStyle/>
        <a:p>
          <a:endParaRPr lang="en-US"/>
        </a:p>
      </dgm:t>
    </dgm:pt>
    <dgm:pt modelId="{21F8445E-6AB3-4D20-9DB0-19C0E012F181}" type="sibTrans" cxnId="{52B1EEA1-DDB5-4055-BB8D-ABFB5C57CE96}">
      <dgm:prSet/>
      <dgm:spPr/>
      <dgm:t>
        <a:bodyPr/>
        <a:lstStyle/>
        <a:p>
          <a:endParaRPr lang="en-US"/>
        </a:p>
      </dgm:t>
    </dgm:pt>
    <dgm:pt modelId="{9034E8C6-9F03-43F7-9862-6BEC38FA2E3C}">
      <dgm:prSet/>
      <dgm:spPr/>
      <dgm:t>
        <a:bodyPr/>
        <a:lstStyle/>
        <a:p>
          <a:r>
            <a:rPr lang="en-US"/>
            <a:t>What types of home processed honey products are NOT allowed?</a:t>
          </a:r>
        </a:p>
      </dgm:t>
    </dgm:pt>
    <dgm:pt modelId="{C849DD94-35FB-4F8E-A47E-A989BE4ECAC5}" type="parTrans" cxnId="{E58C02C2-B77B-4733-8EF8-89B89058C6BA}">
      <dgm:prSet/>
      <dgm:spPr/>
      <dgm:t>
        <a:bodyPr/>
        <a:lstStyle/>
        <a:p>
          <a:endParaRPr lang="en-US"/>
        </a:p>
      </dgm:t>
    </dgm:pt>
    <dgm:pt modelId="{2268D89F-1669-4172-A0A3-3E2FDFBEBF20}" type="sibTrans" cxnId="{E58C02C2-B77B-4733-8EF8-89B89058C6BA}">
      <dgm:prSet/>
      <dgm:spPr/>
      <dgm:t>
        <a:bodyPr/>
        <a:lstStyle/>
        <a:p>
          <a:endParaRPr lang="en-US"/>
        </a:p>
      </dgm:t>
    </dgm:pt>
    <dgm:pt modelId="{1097717C-5C86-4017-B619-4BFD7F574953}">
      <dgm:prSet/>
      <dgm:spPr/>
      <dgm:t>
        <a:bodyPr/>
        <a:lstStyle/>
        <a:p>
          <a:r>
            <a:rPr lang="en-US"/>
            <a:t>Infused honey products would not fall under the exemption as they are considered value-added honey products, not pure honey.</a:t>
          </a:r>
        </a:p>
      </dgm:t>
    </dgm:pt>
    <dgm:pt modelId="{A9CBD6BF-1630-48FA-9A6D-06836B5EF837}" type="parTrans" cxnId="{2DB9881D-B14B-4064-BC1E-FD2774C979ED}">
      <dgm:prSet/>
      <dgm:spPr/>
      <dgm:t>
        <a:bodyPr/>
        <a:lstStyle/>
        <a:p>
          <a:endParaRPr lang="en-US"/>
        </a:p>
      </dgm:t>
    </dgm:pt>
    <dgm:pt modelId="{894219B2-3DC8-4960-8312-13C9735089F2}" type="sibTrans" cxnId="{2DB9881D-B14B-4064-BC1E-FD2774C979ED}">
      <dgm:prSet/>
      <dgm:spPr/>
      <dgm:t>
        <a:bodyPr/>
        <a:lstStyle/>
        <a:p>
          <a:endParaRPr lang="en-US"/>
        </a:p>
      </dgm:t>
    </dgm:pt>
    <dgm:pt modelId="{7C5F4B82-92FA-4797-A5FB-6160F506D414}">
      <dgm:prSet/>
      <dgm:spPr/>
      <dgm:t>
        <a:bodyPr/>
        <a:lstStyle/>
        <a:p>
          <a:r>
            <a:rPr lang="en-US"/>
            <a:t>What are the labeling requirements for home‐processed honey?</a:t>
          </a:r>
        </a:p>
      </dgm:t>
    </dgm:pt>
    <dgm:pt modelId="{08F138E2-7E3C-45C6-B079-E9D71030F635}" type="parTrans" cxnId="{7B967890-3B0A-4EF1-AF30-2C866279C60E}">
      <dgm:prSet/>
      <dgm:spPr/>
      <dgm:t>
        <a:bodyPr/>
        <a:lstStyle/>
        <a:p>
          <a:endParaRPr lang="en-US"/>
        </a:p>
      </dgm:t>
    </dgm:pt>
    <dgm:pt modelId="{ED5E4297-7797-48D5-B235-6E85E2B997F5}" type="sibTrans" cxnId="{7B967890-3B0A-4EF1-AF30-2C866279C60E}">
      <dgm:prSet/>
      <dgm:spPr/>
      <dgm:t>
        <a:bodyPr/>
        <a:lstStyle/>
        <a:p>
          <a:endParaRPr lang="en-US"/>
        </a:p>
      </dgm:t>
    </dgm:pt>
    <dgm:pt modelId="{306840F5-3883-4208-BB46-A7F80473958D}">
      <dgm:prSet/>
      <dgm:spPr/>
      <dgm:t>
        <a:bodyPr/>
        <a:lstStyle/>
        <a:p>
          <a:r>
            <a:rPr lang="en-US"/>
            <a:t>The product is labeled “PROCESSED AND PREPARED WITHOUT STATE INSPECTION. WARNING: Do Not Feed Honey to Infants Under One Year Old.”</a:t>
          </a:r>
        </a:p>
      </dgm:t>
    </dgm:pt>
    <dgm:pt modelId="{3B35E120-CE47-4794-A5CE-FFAEDD907401}" type="parTrans" cxnId="{53FED702-A5D8-4BCA-8E3E-6A1983F07438}">
      <dgm:prSet/>
      <dgm:spPr/>
      <dgm:t>
        <a:bodyPr/>
        <a:lstStyle/>
        <a:p>
          <a:endParaRPr lang="en-US"/>
        </a:p>
      </dgm:t>
    </dgm:pt>
    <dgm:pt modelId="{EC4B0665-4A86-4FE9-8C7E-34FA41F8756B}" type="sibTrans" cxnId="{53FED702-A5D8-4BCA-8E3E-6A1983F07438}">
      <dgm:prSet/>
      <dgm:spPr/>
      <dgm:t>
        <a:bodyPr/>
        <a:lstStyle/>
        <a:p>
          <a:endParaRPr lang="en-US"/>
        </a:p>
      </dgm:t>
    </dgm:pt>
    <dgm:pt modelId="{99CA634C-7606-4317-8E05-67100AFD84F9}">
      <dgm:prSet/>
      <dgm:spPr/>
      <dgm:t>
        <a:bodyPr/>
        <a:lstStyle/>
        <a:p>
          <a:r>
            <a:rPr lang="en-US" dirty="0"/>
            <a:t>In addition, this exemption does not preclude the need for standard labeling information on the product label (name of product, net weight statement, name and address of the manufacturer, etc.)</a:t>
          </a:r>
        </a:p>
      </dgm:t>
    </dgm:pt>
    <dgm:pt modelId="{16699F2F-1512-4FE8-924B-51D3A0011407}" type="parTrans" cxnId="{A4BDDE1B-8CF2-4849-BEA7-C7E9FE9AF951}">
      <dgm:prSet/>
      <dgm:spPr/>
      <dgm:t>
        <a:bodyPr/>
        <a:lstStyle/>
        <a:p>
          <a:endParaRPr lang="en-US"/>
        </a:p>
      </dgm:t>
    </dgm:pt>
    <dgm:pt modelId="{A5945FEB-82DE-4E94-8D16-B57B8B35D21E}" type="sibTrans" cxnId="{A4BDDE1B-8CF2-4849-BEA7-C7E9FE9AF951}">
      <dgm:prSet/>
      <dgm:spPr/>
      <dgm:t>
        <a:bodyPr/>
        <a:lstStyle/>
        <a:p>
          <a:endParaRPr lang="en-US"/>
        </a:p>
      </dgm:t>
    </dgm:pt>
    <dgm:pt modelId="{CCC167F7-9755-4405-BF0B-1700611E1358}">
      <dgm:prSet/>
      <dgm:spPr/>
      <dgm:t>
        <a:bodyPr/>
        <a:lstStyle/>
        <a:p>
          <a:r>
            <a:rPr lang="en-US"/>
            <a:t>Where can I sell my honey and to whom can I sell it?</a:t>
          </a:r>
        </a:p>
      </dgm:t>
    </dgm:pt>
    <dgm:pt modelId="{25EC25D8-DC3F-46AD-B69D-2AC3CC321308}" type="parTrans" cxnId="{648BAACF-0768-4437-A8F4-EE3FE645AB72}">
      <dgm:prSet/>
      <dgm:spPr/>
      <dgm:t>
        <a:bodyPr/>
        <a:lstStyle/>
        <a:p>
          <a:endParaRPr lang="en-US"/>
        </a:p>
      </dgm:t>
    </dgm:pt>
    <dgm:pt modelId="{A105CBFC-CB08-4C0F-BCEA-0257F86EC02A}" type="sibTrans" cxnId="{648BAACF-0768-4437-A8F4-EE3FE645AB72}">
      <dgm:prSet/>
      <dgm:spPr/>
      <dgm:t>
        <a:bodyPr/>
        <a:lstStyle/>
        <a:p>
          <a:endParaRPr lang="en-US"/>
        </a:p>
      </dgm:t>
    </dgm:pt>
    <dgm:pt modelId="{D8C469A0-5C26-4813-A28F-AEEC0DF5F1A0}">
      <dgm:prSet/>
      <dgm:spPr/>
      <dgm:t>
        <a:bodyPr/>
        <a:lstStyle/>
        <a:p>
          <a:r>
            <a:rPr lang="en-US"/>
            <a:t>Currently there are no restrictions regarding where the honey can be sold and who it may be sold to.</a:t>
          </a:r>
        </a:p>
      </dgm:t>
    </dgm:pt>
    <dgm:pt modelId="{F4B40CB5-A551-4F74-86E5-0CF91DBCA011}" type="parTrans" cxnId="{C5637150-209E-4F18-AA05-C4225D171780}">
      <dgm:prSet/>
      <dgm:spPr/>
      <dgm:t>
        <a:bodyPr/>
        <a:lstStyle/>
        <a:p>
          <a:endParaRPr lang="en-US"/>
        </a:p>
      </dgm:t>
    </dgm:pt>
    <dgm:pt modelId="{E74921A4-4840-4783-BFD1-0E9356B908D2}" type="sibTrans" cxnId="{C5637150-209E-4F18-AA05-C4225D171780}">
      <dgm:prSet/>
      <dgm:spPr/>
      <dgm:t>
        <a:bodyPr/>
        <a:lstStyle/>
        <a:p>
          <a:endParaRPr lang="en-US"/>
        </a:p>
      </dgm:t>
    </dgm:pt>
    <dgm:pt modelId="{6F7C5161-9AE4-4ADA-8F4A-87143AD6D113}" type="pres">
      <dgm:prSet presAssocID="{1C21EE2B-829B-4FF5-AD36-AC12ABE27B2D}" presName="linear" presStyleCnt="0">
        <dgm:presLayoutVars>
          <dgm:dir/>
          <dgm:animLvl val="lvl"/>
          <dgm:resizeHandles val="exact"/>
        </dgm:presLayoutVars>
      </dgm:prSet>
      <dgm:spPr/>
    </dgm:pt>
    <dgm:pt modelId="{B53060AB-17C0-410D-A87A-E82784DE2004}" type="pres">
      <dgm:prSet presAssocID="{B43620DC-2B73-4B7E-AA31-39B4B2AB6F4E}" presName="parentLin" presStyleCnt="0"/>
      <dgm:spPr/>
    </dgm:pt>
    <dgm:pt modelId="{E5931CFD-8497-49BA-9826-0F34106DA2B4}" type="pres">
      <dgm:prSet presAssocID="{B43620DC-2B73-4B7E-AA31-39B4B2AB6F4E}" presName="parentLeftMargin" presStyleLbl="node1" presStyleIdx="0" presStyleCnt="5"/>
      <dgm:spPr/>
    </dgm:pt>
    <dgm:pt modelId="{8FC1C028-E569-49D8-B599-BC783EE7C1E3}" type="pres">
      <dgm:prSet presAssocID="{B43620DC-2B73-4B7E-AA31-39B4B2AB6F4E}" presName="parentText" presStyleLbl="node1" presStyleIdx="0" presStyleCnt="5">
        <dgm:presLayoutVars>
          <dgm:chMax val="0"/>
          <dgm:bulletEnabled val="1"/>
        </dgm:presLayoutVars>
      </dgm:prSet>
      <dgm:spPr/>
    </dgm:pt>
    <dgm:pt modelId="{E9E32486-C6DD-41B4-A830-47A10D279A93}" type="pres">
      <dgm:prSet presAssocID="{B43620DC-2B73-4B7E-AA31-39B4B2AB6F4E}" presName="negativeSpace" presStyleCnt="0"/>
      <dgm:spPr/>
    </dgm:pt>
    <dgm:pt modelId="{FB76880E-429D-459B-991C-A604EDB5D2D6}" type="pres">
      <dgm:prSet presAssocID="{B43620DC-2B73-4B7E-AA31-39B4B2AB6F4E}" presName="childText" presStyleLbl="conFgAcc1" presStyleIdx="0" presStyleCnt="5">
        <dgm:presLayoutVars>
          <dgm:bulletEnabled val="1"/>
        </dgm:presLayoutVars>
      </dgm:prSet>
      <dgm:spPr/>
    </dgm:pt>
    <dgm:pt modelId="{B802928F-89F7-47E1-80FD-D343992D8C4F}" type="pres">
      <dgm:prSet presAssocID="{761006A7-C0B6-4F17-9395-A6B374E381A8}" presName="spaceBetweenRectangles" presStyleCnt="0"/>
      <dgm:spPr/>
    </dgm:pt>
    <dgm:pt modelId="{945C359C-2DCA-4702-B512-C26882897513}" type="pres">
      <dgm:prSet presAssocID="{BDFFA482-5785-4A16-9CDE-2D5E9DF8B572}" presName="parentLin" presStyleCnt="0"/>
      <dgm:spPr/>
    </dgm:pt>
    <dgm:pt modelId="{89E987FF-3CEF-43B3-ADE0-DAC8FF0D5196}" type="pres">
      <dgm:prSet presAssocID="{BDFFA482-5785-4A16-9CDE-2D5E9DF8B572}" presName="parentLeftMargin" presStyleLbl="node1" presStyleIdx="0" presStyleCnt="5"/>
      <dgm:spPr/>
    </dgm:pt>
    <dgm:pt modelId="{CC09E25D-80C2-4258-A34F-65F2F43F80C5}" type="pres">
      <dgm:prSet presAssocID="{BDFFA482-5785-4A16-9CDE-2D5E9DF8B572}" presName="parentText" presStyleLbl="node1" presStyleIdx="1" presStyleCnt="5">
        <dgm:presLayoutVars>
          <dgm:chMax val="0"/>
          <dgm:bulletEnabled val="1"/>
        </dgm:presLayoutVars>
      </dgm:prSet>
      <dgm:spPr/>
    </dgm:pt>
    <dgm:pt modelId="{0E5F643F-C6A0-48F1-A123-350AE6F2E4F9}" type="pres">
      <dgm:prSet presAssocID="{BDFFA482-5785-4A16-9CDE-2D5E9DF8B572}" presName="negativeSpace" presStyleCnt="0"/>
      <dgm:spPr/>
    </dgm:pt>
    <dgm:pt modelId="{AEBA81ED-6512-4142-9FF6-F385E58BBDA7}" type="pres">
      <dgm:prSet presAssocID="{BDFFA482-5785-4A16-9CDE-2D5E9DF8B572}" presName="childText" presStyleLbl="conFgAcc1" presStyleIdx="1" presStyleCnt="5">
        <dgm:presLayoutVars>
          <dgm:bulletEnabled val="1"/>
        </dgm:presLayoutVars>
      </dgm:prSet>
      <dgm:spPr/>
    </dgm:pt>
    <dgm:pt modelId="{AF9BE113-7FA1-4EDD-944D-A0379A15B6F0}" type="pres">
      <dgm:prSet presAssocID="{B7B17379-BB06-40A4-84A2-F9B13CF934FA}" presName="spaceBetweenRectangles" presStyleCnt="0"/>
      <dgm:spPr/>
    </dgm:pt>
    <dgm:pt modelId="{158EEAFC-DBA8-4C45-8792-B7C73B8DBBEB}" type="pres">
      <dgm:prSet presAssocID="{9034E8C6-9F03-43F7-9862-6BEC38FA2E3C}" presName="parentLin" presStyleCnt="0"/>
      <dgm:spPr/>
    </dgm:pt>
    <dgm:pt modelId="{DEDD1DCA-F424-4CEC-8DE8-C3B4D5E0209E}" type="pres">
      <dgm:prSet presAssocID="{9034E8C6-9F03-43F7-9862-6BEC38FA2E3C}" presName="parentLeftMargin" presStyleLbl="node1" presStyleIdx="1" presStyleCnt="5"/>
      <dgm:spPr/>
    </dgm:pt>
    <dgm:pt modelId="{E54B5E29-075A-4F03-9CB6-D1093326DFC7}" type="pres">
      <dgm:prSet presAssocID="{9034E8C6-9F03-43F7-9862-6BEC38FA2E3C}" presName="parentText" presStyleLbl="node1" presStyleIdx="2" presStyleCnt="5">
        <dgm:presLayoutVars>
          <dgm:chMax val="0"/>
          <dgm:bulletEnabled val="1"/>
        </dgm:presLayoutVars>
      </dgm:prSet>
      <dgm:spPr/>
    </dgm:pt>
    <dgm:pt modelId="{7382DFDD-87DB-4EAD-AE97-1409EDF1AFB7}" type="pres">
      <dgm:prSet presAssocID="{9034E8C6-9F03-43F7-9862-6BEC38FA2E3C}" presName="negativeSpace" presStyleCnt="0"/>
      <dgm:spPr/>
    </dgm:pt>
    <dgm:pt modelId="{AEEB6B80-60FB-42AD-94FF-6632CBF8E020}" type="pres">
      <dgm:prSet presAssocID="{9034E8C6-9F03-43F7-9862-6BEC38FA2E3C}" presName="childText" presStyleLbl="conFgAcc1" presStyleIdx="2" presStyleCnt="5">
        <dgm:presLayoutVars>
          <dgm:bulletEnabled val="1"/>
        </dgm:presLayoutVars>
      </dgm:prSet>
      <dgm:spPr/>
    </dgm:pt>
    <dgm:pt modelId="{282FC4D3-A889-4C8F-8554-1BC407D09A69}" type="pres">
      <dgm:prSet presAssocID="{2268D89F-1669-4172-A0A3-3E2FDFBEBF20}" presName="spaceBetweenRectangles" presStyleCnt="0"/>
      <dgm:spPr/>
    </dgm:pt>
    <dgm:pt modelId="{395E70DC-BCAD-49A8-8D67-3FAE6BB54C61}" type="pres">
      <dgm:prSet presAssocID="{7C5F4B82-92FA-4797-A5FB-6160F506D414}" presName="parentLin" presStyleCnt="0"/>
      <dgm:spPr/>
    </dgm:pt>
    <dgm:pt modelId="{9829892E-93E8-42FC-8FED-E4A36CB2F940}" type="pres">
      <dgm:prSet presAssocID="{7C5F4B82-92FA-4797-A5FB-6160F506D414}" presName="parentLeftMargin" presStyleLbl="node1" presStyleIdx="2" presStyleCnt="5"/>
      <dgm:spPr/>
    </dgm:pt>
    <dgm:pt modelId="{52BF9A9C-40A6-4A4F-89B0-D46CF17A85D7}" type="pres">
      <dgm:prSet presAssocID="{7C5F4B82-92FA-4797-A5FB-6160F506D414}" presName="parentText" presStyleLbl="node1" presStyleIdx="3" presStyleCnt="5">
        <dgm:presLayoutVars>
          <dgm:chMax val="0"/>
          <dgm:bulletEnabled val="1"/>
        </dgm:presLayoutVars>
      </dgm:prSet>
      <dgm:spPr/>
    </dgm:pt>
    <dgm:pt modelId="{C95AB80D-0C73-40FB-AFA6-C72A289E22F5}" type="pres">
      <dgm:prSet presAssocID="{7C5F4B82-92FA-4797-A5FB-6160F506D414}" presName="negativeSpace" presStyleCnt="0"/>
      <dgm:spPr/>
    </dgm:pt>
    <dgm:pt modelId="{2BCCF766-C26D-4375-B15F-480DFF180111}" type="pres">
      <dgm:prSet presAssocID="{7C5F4B82-92FA-4797-A5FB-6160F506D414}" presName="childText" presStyleLbl="conFgAcc1" presStyleIdx="3" presStyleCnt="5">
        <dgm:presLayoutVars>
          <dgm:bulletEnabled val="1"/>
        </dgm:presLayoutVars>
      </dgm:prSet>
      <dgm:spPr/>
    </dgm:pt>
    <dgm:pt modelId="{A8F4DBFD-667F-4035-869F-3A80E1DB18A1}" type="pres">
      <dgm:prSet presAssocID="{ED5E4297-7797-48D5-B235-6E85E2B997F5}" presName="spaceBetweenRectangles" presStyleCnt="0"/>
      <dgm:spPr/>
    </dgm:pt>
    <dgm:pt modelId="{BBEA3031-2C81-4B45-8A50-C2EA8495B545}" type="pres">
      <dgm:prSet presAssocID="{CCC167F7-9755-4405-BF0B-1700611E1358}" presName="parentLin" presStyleCnt="0"/>
      <dgm:spPr/>
    </dgm:pt>
    <dgm:pt modelId="{2631EC9F-91D6-42C4-87D0-690C77ED462D}" type="pres">
      <dgm:prSet presAssocID="{CCC167F7-9755-4405-BF0B-1700611E1358}" presName="parentLeftMargin" presStyleLbl="node1" presStyleIdx="3" presStyleCnt="5"/>
      <dgm:spPr/>
    </dgm:pt>
    <dgm:pt modelId="{10C0EAF4-E472-4CD8-98F6-A3B0742EE427}" type="pres">
      <dgm:prSet presAssocID="{CCC167F7-9755-4405-BF0B-1700611E1358}" presName="parentText" presStyleLbl="node1" presStyleIdx="4" presStyleCnt="5">
        <dgm:presLayoutVars>
          <dgm:chMax val="0"/>
          <dgm:bulletEnabled val="1"/>
        </dgm:presLayoutVars>
      </dgm:prSet>
      <dgm:spPr/>
    </dgm:pt>
    <dgm:pt modelId="{9B45919E-E03C-4E77-8A3C-897EC2D783D1}" type="pres">
      <dgm:prSet presAssocID="{CCC167F7-9755-4405-BF0B-1700611E1358}" presName="negativeSpace" presStyleCnt="0"/>
      <dgm:spPr/>
    </dgm:pt>
    <dgm:pt modelId="{CF77867E-50A9-4DCC-AA74-20D3C7FBAC0D}" type="pres">
      <dgm:prSet presAssocID="{CCC167F7-9755-4405-BF0B-1700611E1358}" presName="childText" presStyleLbl="conFgAcc1" presStyleIdx="4" presStyleCnt="5">
        <dgm:presLayoutVars>
          <dgm:bulletEnabled val="1"/>
        </dgm:presLayoutVars>
      </dgm:prSet>
      <dgm:spPr/>
    </dgm:pt>
  </dgm:ptLst>
  <dgm:cxnLst>
    <dgm:cxn modelId="{53FED702-A5D8-4BCA-8E3E-6A1983F07438}" srcId="{7C5F4B82-92FA-4797-A5FB-6160F506D414}" destId="{306840F5-3883-4208-BB46-A7F80473958D}" srcOrd="0" destOrd="0" parTransId="{3B35E120-CE47-4794-A5CE-FFAEDD907401}" sibTransId="{EC4B0665-4A86-4FE9-8C7E-34FA41F8756B}"/>
    <dgm:cxn modelId="{12CB5F13-A5BC-450F-B20E-80D82B590C4D}" srcId="{1C21EE2B-829B-4FF5-AD36-AC12ABE27B2D}" destId="{BDFFA482-5785-4A16-9CDE-2D5E9DF8B572}" srcOrd="1" destOrd="0" parTransId="{CCF7DED8-D3C6-471D-813C-A09CBF19D447}" sibTransId="{B7B17379-BB06-40A4-84A2-F9B13CF934FA}"/>
    <dgm:cxn modelId="{A4BDDE1B-8CF2-4849-BEA7-C7E9FE9AF951}" srcId="{7C5F4B82-92FA-4797-A5FB-6160F506D414}" destId="{99CA634C-7606-4317-8E05-67100AFD84F9}" srcOrd="1" destOrd="0" parTransId="{16699F2F-1512-4FE8-924B-51D3A0011407}" sibTransId="{A5945FEB-82DE-4E94-8D16-B57B8B35D21E}"/>
    <dgm:cxn modelId="{2DB9881D-B14B-4064-BC1E-FD2774C979ED}" srcId="{9034E8C6-9F03-43F7-9862-6BEC38FA2E3C}" destId="{1097717C-5C86-4017-B619-4BFD7F574953}" srcOrd="0" destOrd="0" parTransId="{A9CBD6BF-1630-48FA-9A6D-06836B5EF837}" sibTransId="{894219B2-3DC8-4960-8312-13C9735089F2}"/>
    <dgm:cxn modelId="{E3777D28-C1B9-45D1-948B-D8332233C280}" type="presOf" srcId="{BDFFA482-5785-4A16-9CDE-2D5E9DF8B572}" destId="{89E987FF-3CEF-43B3-ADE0-DAC8FF0D5196}" srcOrd="0" destOrd="0" presId="urn:microsoft.com/office/officeart/2005/8/layout/list1"/>
    <dgm:cxn modelId="{696E0F44-8C4C-4461-A150-BE1C2436FF03}" type="presOf" srcId="{CCC167F7-9755-4405-BF0B-1700611E1358}" destId="{10C0EAF4-E472-4CD8-98F6-A3B0742EE427}" srcOrd="1" destOrd="0" presId="urn:microsoft.com/office/officeart/2005/8/layout/list1"/>
    <dgm:cxn modelId="{84CA8B46-7D1D-4A59-BEB3-DB475505F2A6}" type="presOf" srcId="{8C4AAEEE-B8B5-4598-84D9-E72C6EBA2D8B}" destId="{FB76880E-429D-459B-991C-A604EDB5D2D6}" srcOrd="0" destOrd="2" presId="urn:microsoft.com/office/officeart/2005/8/layout/list1"/>
    <dgm:cxn modelId="{11DC0B4C-4C86-4686-A288-8F608EC48DA6}" type="presOf" srcId="{7C5F4B82-92FA-4797-A5FB-6160F506D414}" destId="{9829892E-93E8-42FC-8FED-E4A36CB2F940}" srcOrd="0" destOrd="0" presId="urn:microsoft.com/office/officeart/2005/8/layout/list1"/>
    <dgm:cxn modelId="{AF0F6C6F-8E14-40D1-8B40-44DC26D8D9C9}" type="presOf" srcId="{9034E8C6-9F03-43F7-9862-6BEC38FA2E3C}" destId="{E54B5E29-075A-4F03-9CB6-D1093326DFC7}" srcOrd="1" destOrd="0" presId="urn:microsoft.com/office/officeart/2005/8/layout/list1"/>
    <dgm:cxn modelId="{C5637150-209E-4F18-AA05-C4225D171780}" srcId="{CCC167F7-9755-4405-BF0B-1700611E1358}" destId="{D8C469A0-5C26-4813-A28F-AEEC0DF5F1A0}" srcOrd="0" destOrd="0" parTransId="{F4B40CB5-A551-4F74-86E5-0CF91DBCA011}" sibTransId="{E74921A4-4840-4783-BFD1-0E9356B908D2}"/>
    <dgm:cxn modelId="{626D6671-6FF5-40A9-95FF-EB69B57E9298}" type="presOf" srcId="{1097717C-5C86-4017-B619-4BFD7F574953}" destId="{AEEB6B80-60FB-42AD-94FF-6632CBF8E020}" srcOrd="0" destOrd="0" presId="urn:microsoft.com/office/officeart/2005/8/layout/list1"/>
    <dgm:cxn modelId="{06DF6A53-A686-41E6-992C-F3365E3B49B5}" type="presOf" srcId="{BDFFA482-5785-4A16-9CDE-2D5E9DF8B572}" destId="{CC09E25D-80C2-4258-A34F-65F2F43F80C5}" srcOrd="1" destOrd="0" presId="urn:microsoft.com/office/officeart/2005/8/layout/list1"/>
    <dgm:cxn modelId="{CBA80B54-E3E3-428C-AF04-96537B91BEBD}" type="presOf" srcId="{306840F5-3883-4208-BB46-A7F80473958D}" destId="{2BCCF766-C26D-4375-B15F-480DFF180111}" srcOrd="0" destOrd="0" presId="urn:microsoft.com/office/officeart/2005/8/layout/list1"/>
    <dgm:cxn modelId="{BCF45E56-ABE4-4014-BBC5-42A5A2A57766}" type="presOf" srcId="{CCC167F7-9755-4405-BF0B-1700611E1358}" destId="{2631EC9F-91D6-42C4-87D0-690C77ED462D}" srcOrd="0" destOrd="0" presId="urn:microsoft.com/office/officeart/2005/8/layout/list1"/>
    <dgm:cxn modelId="{B97B9A57-B13A-4899-877E-BE53F5CCAD0F}" type="presOf" srcId="{1C21EE2B-829B-4FF5-AD36-AC12ABE27B2D}" destId="{6F7C5161-9AE4-4ADA-8F4A-87143AD6D113}" srcOrd="0" destOrd="0" presId="urn:microsoft.com/office/officeart/2005/8/layout/list1"/>
    <dgm:cxn modelId="{2E2EEB58-0881-4902-AF53-BA661151D3EC}" type="presOf" srcId="{7C5F4B82-92FA-4797-A5FB-6160F506D414}" destId="{52BF9A9C-40A6-4A4F-89B0-D46CF17A85D7}" srcOrd="1" destOrd="0" presId="urn:microsoft.com/office/officeart/2005/8/layout/list1"/>
    <dgm:cxn modelId="{2B2C4D89-0E0D-4CC0-BC76-341744551DFC}" type="presOf" srcId="{D8C469A0-5C26-4813-A28F-AEEC0DF5F1A0}" destId="{CF77867E-50A9-4DCC-AA74-20D3C7FBAC0D}" srcOrd="0" destOrd="0" presId="urn:microsoft.com/office/officeart/2005/8/layout/list1"/>
    <dgm:cxn modelId="{7B967890-3B0A-4EF1-AF30-2C866279C60E}" srcId="{1C21EE2B-829B-4FF5-AD36-AC12ABE27B2D}" destId="{7C5F4B82-92FA-4797-A5FB-6160F506D414}" srcOrd="3" destOrd="0" parTransId="{08F138E2-7E3C-45C6-B079-E9D71030F635}" sibTransId="{ED5E4297-7797-48D5-B235-6E85E2B997F5}"/>
    <dgm:cxn modelId="{52B1EEA1-DDB5-4055-BB8D-ABFB5C57CE96}" srcId="{BDFFA482-5785-4A16-9CDE-2D5E9DF8B572}" destId="{8FA42DDA-56E8-444B-A52C-715184BA03FF}" srcOrd="0" destOrd="0" parTransId="{ED82C7EB-0EEB-40E8-81C7-BADBE7BE68AA}" sibTransId="{21F8445E-6AB3-4D20-9DB0-19C0E012F181}"/>
    <dgm:cxn modelId="{4410C2A4-C219-44C2-95AE-22B169D18DD1}" type="presOf" srcId="{9034E8C6-9F03-43F7-9862-6BEC38FA2E3C}" destId="{DEDD1DCA-F424-4CEC-8DE8-C3B4D5E0209E}" srcOrd="0" destOrd="0" presId="urn:microsoft.com/office/officeart/2005/8/layout/list1"/>
    <dgm:cxn modelId="{C63BDEAB-18D3-4714-875E-3E41D745555E}" type="presOf" srcId="{B43620DC-2B73-4B7E-AA31-39B4B2AB6F4E}" destId="{8FC1C028-E569-49D8-B599-BC783EE7C1E3}" srcOrd="1" destOrd="0" presId="urn:microsoft.com/office/officeart/2005/8/layout/list1"/>
    <dgm:cxn modelId="{69F73CB4-2096-466C-BEDD-AEA22C5EC7D2}" srcId="{1C21EE2B-829B-4FF5-AD36-AC12ABE27B2D}" destId="{B43620DC-2B73-4B7E-AA31-39B4B2AB6F4E}" srcOrd="0" destOrd="0" parTransId="{10191D24-8180-49B2-BF1B-A34FB3031A1A}" sibTransId="{761006A7-C0B6-4F17-9395-A6B374E381A8}"/>
    <dgm:cxn modelId="{E58C02C2-B77B-4733-8EF8-89B89058C6BA}" srcId="{1C21EE2B-829B-4FF5-AD36-AC12ABE27B2D}" destId="{9034E8C6-9F03-43F7-9862-6BEC38FA2E3C}" srcOrd="2" destOrd="0" parTransId="{C849DD94-35FB-4F8E-A47E-A989BE4ECAC5}" sibTransId="{2268D89F-1669-4172-A0A3-3E2FDFBEBF20}"/>
    <dgm:cxn modelId="{F7B0D0C5-B62A-4809-9B3D-1D7745E8B1E9}" srcId="{B43620DC-2B73-4B7E-AA31-39B4B2AB6F4E}" destId="{8C4AAEEE-B8B5-4598-84D9-E72C6EBA2D8B}" srcOrd="2" destOrd="0" parTransId="{2F3309DD-E059-474B-9249-A8EE36B5F36A}" sibTransId="{6431AA5E-8559-4126-B296-FCBD2C487D44}"/>
    <dgm:cxn modelId="{0121AECD-E28A-4B83-BC82-C9C47CD69451}" type="presOf" srcId="{5F0D34FB-A24B-4E7E-AAE4-694BA3DC6B72}" destId="{FB76880E-429D-459B-991C-A604EDB5D2D6}" srcOrd="0" destOrd="1" presId="urn:microsoft.com/office/officeart/2005/8/layout/list1"/>
    <dgm:cxn modelId="{648BAACF-0768-4437-A8F4-EE3FE645AB72}" srcId="{1C21EE2B-829B-4FF5-AD36-AC12ABE27B2D}" destId="{CCC167F7-9755-4405-BF0B-1700611E1358}" srcOrd="4" destOrd="0" parTransId="{25EC25D8-DC3F-46AD-B69D-2AC3CC321308}" sibTransId="{A105CBFC-CB08-4C0F-BCEA-0257F86EC02A}"/>
    <dgm:cxn modelId="{24F126D2-E6CC-4EC2-AD5B-FD2B5F913AA0}" type="presOf" srcId="{8FA42DDA-56E8-444B-A52C-715184BA03FF}" destId="{AEBA81ED-6512-4142-9FF6-F385E58BBDA7}" srcOrd="0" destOrd="0" presId="urn:microsoft.com/office/officeart/2005/8/layout/list1"/>
    <dgm:cxn modelId="{03EA06EC-F295-48B4-9762-A9C257C6F80E}" type="presOf" srcId="{B43620DC-2B73-4B7E-AA31-39B4B2AB6F4E}" destId="{E5931CFD-8497-49BA-9826-0F34106DA2B4}" srcOrd="0" destOrd="0" presId="urn:microsoft.com/office/officeart/2005/8/layout/list1"/>
    <dgm:cxn modelId="{7BC289ED-A777-49E6-A958-2E1056921B95}" type="presOf" srcId="{99CA634C-7606-4317-8E05-67100AFD84F9}" destId="{2BCCF766-C26D-4375-B15F-480DFF180111}" srcOrd="0" destOrd="1" presId="urn:microsoft.com/office/officeart/2005/8/layout/list1"/>
    <dgm:cxn modelId="{044823F5-7C5A-4274-95BE-909CC13C6B55}" srcId="{B43620DC-2B73-4B7E-AA31-39B4B2AB6F4E}" destId="{5F0D34FB-A24B-4E7E-AAE4-694BA3DC6B72}" srcOrd="1" destOrd="0" parTransId="{54085067-13D9-40D6-B605-FBB9E557FBB3}" sibTransId="{60EDAB84-076B-4DA6-8968-14FBAA37B35F}"/>
    <dgm:cxn modelId="{2DB55BF7-6016-4E6A-9366-05053A9A36F9}" srcId="{B43620DC-2B73-4B7E-AA31-39B4B2AB6F4E}" destId="{6A3350D1-AAAF-4A58-ABF4-62618F265DBC}" srcOrd="0" destOrd="0" parTransId="{66CE519E-C2B5-4C4F-B8D0-2FB1278F7D1E}" sibTransId="{2C9E7ACC-9915-4714-9AF5-4E58304A734B}"/>
    <dgm:cxn modelId="{21A5BFFB-B14D-42E6-A275-208812548A6B}" type="presOf" srcId="{6A3350D1-AAAF-4A58-ABF4-62618F265DBC}" destId="{FB76880E-429D-459B-991C-A604EDB5D2D6}" srcOrd="0" destOrd="0" presId="urn:microsoft.com/office/officeart/2005/8/layout/list1"/>
    <dgm:cxn modelId="{18D11592-6E9F-4EF3-B839-494714F287D1}" type="presParOf" srcId="{6F7C5161-9AE4-4ADA-8F4A-87143AD6D113}" destId="{B53060AB-17C0-410D-A87A-E82784DE2004}" srcOrd="0" destOrd="0" presId="urn:microsoft.com/office/officeart/2005/8/layout/list1"/>
    <dgm:cxn modelId="{0381DE93-50A7-4DCD-9759-A3694588F251}" type="presParOf" srcId="{B53060AB-17C0-410D-A87A-E82784DE2004}" destId="{E5931CFD-8497-49BA-9826-0F34106DA2B4}" srcOrd="0" destOrd="0" presId="urn:microsoft.com/office/officeart/2005/8/layout/list1"/>
    <dgm:cxn modelId="{6AA08ABF-265C-4EAD-B953-E9246AA0ADEB}" type="presParOf" srcId="{B53060AB-17C0-410D-A87A-E82784DE2004}" destId="{8FC1C028-E569-49D8-B599-BC783EE7C1E3}" srcOrd="1" destOrd="0" presId="urn:microsoft.com/office/officeart/2005/8/layout/list1"/>
    <dgm:cxn modelId="{510E6EEB-C835-46A3-B5CD-6F4A86B96D47}" type="presParOf" srcId="{6F7C5161-9AE4-4ADA-8F4A-87143AD6D113}" destId="{E9E32486-C6DD-41B4-A830-47A10D279A93}" srcOrd="1" destOrd="0" presId="urn:microsoft.com/office/officeart/2005/8/layout/list1"/>
    <dgm:cxn modelId="{E385FE20-F470-4CC8-AB2B-AE3DB780DF46}" type="presParOf" srcId="{6F7C5161-9AE4-4ADA-8F4A-87143AD6D113}" destId="{FB76880E-429D-459B-991C-A604EDB5D2D6}" srcOrd="2" destOrd="0" presId="urn:microsoft.com/office/officeart/2005/8/layout/list1"/>
    <dgm:cxn modelId="{B863D6B5-2EA6-4CB4-8B8C-C7F7FA548415}" type="presParOf" srcId="{6F7C5161-9AE4-4ADA-8F4A-87143AD6D113}" destId="{B802928F-89F7-47E1-80FD-D343992D8C4F}" srcOrd="3" destOrd="0" presId="urn:microsoft.com/office/officeart/2005/8/layout/list1"/>
    <dgm:cxn modelId="{81995524-BA67-4D4F-8CB8-4A5EE6570F3F}" type="presParOf" srcId="{6F7C5161-9AE4-4ADA-8F4A-87143AD6D113}" destId="{945C359C-2DCA-4702-B512-C26882897513}" srcOrd="4" destOrd="0" presId="urn:microsoft.com/office/officeart/2005/8/layout/list1"/>
    <dgm:cxn modelId="{4D6888C5-ECF7-4946-A37B-7B86D5FDBDF8}" type="presParOf" srcId="{945C359C-2DCA-4702-B512-C26882897513}" destId="{89E987FF-3CEF-43B3-ADE0-DAC8FF0D5196}" srcOrd="0" destOrd="0" presId="urn:microsoft.com/office/officeart/2005/8/layout/list1"/>
    <dgm:cxn modelId="{5B099BD0-7180-448D-9303-4C47B85C3C29}" type="presParOf" srcId="{945C359C-2DCA-4702-B512-C26882897513}" destId="{CC09E25D-80C2-4258-A34F-65F2F43F80C5}" srcOrd="1" destOrd="0" presId="urn:microsoft.com/office/officeart/2005/8/layout/list1"/>
    <dgm:cxn modelId="{D0B84306-A641-4B5B-AA20-B82C5A423EE8}" type="presParOf" srcId="{6F7C5161-9AE4-4ADA-8F4A-87143AD6D113}" destId="{0E5F643F-C6A0-48F1-A123-350AE6F2E4F9}" srcOrd="5" destOrd="0" presId="urn:microsoft.com/office/officeart/2005/8/layout/list1"/>
    <dgm:cxn modelId="{4328F868-6573-40EB-A6C1-2F0BD1AC3F26}" type="presParOf" srcId="{6F7C5161-9AE4-4ADA-8F4A-87143AD6D113}" destId="{AEBA81ED-6512-4142-9FF6-F385E58BBDA7}" srcOrd="6" destOrd="0" presId="urn:microsoft.com/office/officeart/2005/8/layout/list1"/>
    <dgm:cxn modelId="{143FC4F2-92BA-4726-9219-F633B85DF778}" type="presParOf" srcId="{6F7C5161-9AE4-4ADA-8F4A-87143AD6D113}" destId="{AF9BE113-7FA1-4EDD-944D-A0379A15B6F0}" srcOrd="7" destOrd="0" presId="urn:microsoft.com/office/officeart/2005/8/layout/list1"/>
    <dgm:cxn modelId="{D89191F2-4FF3-4A7E-AA21-34B41C8F8C75}" type="presParOf" srcId="{6F7C5161-9AE4-4ADA-8F4A-87143AD6D113}" destId="{158EEAFC-DBA8-4C45-8792-B7C73B8DBBEB}" srcOrd="8" destOrd="0" presId="urn:microsoft.com/office/officeart/2005/8/layout/list1"/>
    <dgm:cxn modelId="{DE72BA26-DE3F-4ACB-8EE1-686BC5D6F638}" type="presParOf" srcId="{158EEAFC-DBA8-4C45-8792-B7C73B8DBBEB}" destId="{DEDD1DCA-F424-4CEC-8DE8-C3B4D5E0209E}" srcOrd="0" destOrd="0" presId="urn:microsoft.com/office/officeart/2005/8/layout/list1"/>
    <dgm:cxn modelId="{55F7F40F-0B40-4007-8ECE-3AB4A06ADD93}" type="presParOf" srcId="{158EEAFC-DBA8-4C45-8792-B7C73B8DBBEB}" destId="{E54B5E29-075A-4F03-9CB6-D1093326DFC7}" srcOrd="1" destOrd="0" presId="urn:microsoft.com/office/officeart/2005/8/layout/list1"/>
    <dgm:cxn modelId="{722513E8-D680-409B-A718-1025E8576BE0}" type="presParOf" srcId="{6F7C5161-9AE4-4ADA-8F4A-87143AD6D113}" destId="{7382DFDD-87DB-4EAD-AE97-1409EDF1AFB7}" srcOrd="9" destOrd="0" presId="urn:microsoft.com/office/officeart/2005/8/layout/list1"/>
    <dgm:cxn modelId="{315F6D1D-C4C0-4904-BC7D-48F8F9308A7A}" type="presParOf" srcId="{6F7C5161-9AE4-4ADA-8F4A-87143AD6D113}" destId="{AEEB6B80-60FB-42AD-94FF-6632CBF8E020}" srcOrd="10" destOrd="0" presId="urn:microsoft.com/office/officeart/2005/8/layout/list1"/>
    <dgm:cxn modelId="{0AECD0B1-25F4-47F6-B790-86D324F61FA3}" type="presParOf" srcId="{6F7C5161-9AE4-4ADA-8F4A-87143AD6D113}" destId="{282FC4D3-A889-4C8F-8554-1BC407D09A69}" srcOrd="11" destOrd="0" presId="urn:microsoft.com/office/officeart/2005/8/layout/list1"/>
    <dgm:cxn modelId="{EE1B533A-543E-4D25-9FD5-C9F41A85E8B9}" type="presParOf" srcId="{6F7C5161-9AE4-4ADA-8F4A-87143AD6D113}" destId="{395E70DC-BCAD-49A8-8D67-3FAE6BB54C61}" srcOrd="12" destOrd="0" presId="urn:microsoft.com/office/officeart/2005/8/layout/list1"/>
    <dgm:cxn modelId="{C2090515-5552-4B86-8110-C45F413F559A}" type="presParOf" srcId="{395E70DC-BCAD-49A8-8D67-3FAE6BB54C61}" destId="{9829892E-93E8-42FC-8FED-E4A36CB2F940}" srcOrd="0" destOrd="0" presId="urn:microsoft.com/office/officeart/2005/8/layout/list1"/>
    <dgm:cxn modelId="{26F3EE40-A29E-499D-A2A7-E6B4381F7293}" type="presParOf" srcId="{395E70DC-BCAD-49A8-8D67-3FAE6BB54C61}" destId="{52BF9A9C-40A6-4A4F-89B0-D46CF17A85D7}" srcOrd="1" destOrd="0" presId="urn:microsoft.com/office/officeart/2005/8/layout/list1"/>
    <dgm:cxn modelId="{343D79B0-D84C-42B0-A48F-1DE2A0F0357F}" type="presParOf" srcId="{6F7C5161-9AE4-4ADA-8F4A-87143AD6D113}" destId="{C95AB80D-0C73-40FB-AFA6-C72A289E22F5}" srcOrd="13" destOrd="0" presId="urn:microsoft.com/office/officeart/2005/8/layout/list1"/>
    <dgm:cxn modelId="{13F6583D-8CA3-4F09-AE79-45994626DEE6}" type="presParOf" srcId="{6F7C5161-9AE4-4ADA-8F4A-87143AD6D113}" destId="{2BCCF766-C26D-4375-B15F-480DFF180111}" srcOrd="14" destOrd="0" presId="urn:microsoft.com/office/officeart/2005/8/layout/list1"/>
    <dgm:cxn modelId="{9595F148-C074-4471-9935-B0050787C060}" type="presParOf" srcId="{6F7C5161-9AE4-4ADA-8F4A-87143AD6D113}" destId="{A8F4DBFD-667F-4035-869F-3A80E1DB18A1}" srcOrd="15" destOrd="0" presId="urn:microsoft.com/office/officeart/2005/8/layout/list1"/>
    <dgm:cxn modelId="{42E63571-FC5E-4EC7-ADC4-5663603AB5A8}" type="presParOf" srcId="{6F7C5161-9AE4-4ADA-8F4A-87143AD6D113}" destId="{BBEA3031-2C81-4B45-8A50-C2EA8495B545}" srcOrd="16" destOrd="0" presId="urn:microsoft.com/office/officeart/2005/8/layout/list1"/>
    <dgm:cxn modelId="{E02A0A8F-8CDA-4CEC-8619-5D3EEB169B2F}" type="presParOf" srcId="{BBEA3031-2C81-4B45-8A50-C2EA8495B545}" destId="{2631EC9F-91D6-42C4-87D0-690C77ED462D}" srcOrd="0" destOrd="0" presId="urn:microsoft.com/office/officeart/2005/8/layout/list1"/>
    <dgm:cxn modelId="{7A64F6B6-CA65-4047-88A6-E6BDB6C1F855}" type="presParOf" srcId="{BBEA3031-2C81-4B45-8A50-C2EA8495B545}" destId="{10C0EAF4-E472-4CD8-98F6-A3B0742EE427}" srcOrd="1" destOrd="0" presId="urn:microsoft.com/office/officeart/2005/8/layout/list1"/>
    <dgm:cxn modelId="{39CF9E28-AB6B-40ED-B109-8CD6584BFEE1}" type="presParOf" srcId="{6F7C5161-9AE4-4ADA-8F4A-87143AD6D113}" destId="{9B45919E-E03C-4E77-8A3C-897EC2D783D1}" srcOrd="17" destOrd="0" presId="urn:microsoft.com/office/officeart/2005/8/layout/list1"/>
    <dgm:cxn modelId="{E3EC99C6-4DB3-4491-BDD5-2C3E479E6300}" type="presParOf" srcId="{6F7C5161-9AE4-4ADA-8F4A-87143AD6D113}" destId="{CF77867E-50A9-4DCC-AA74-20D3C7FBAC0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5CE2-6FA5-4ADD-A153-D58C9CE2BCA0}">
      <dsp:nvSpPr>
        <dsp:cNvPr id="0" name=""/>
        <dsp:cNvSpPr/>
      </dsp:nvSpPr>
      <dsp:spPr>
        <a:xfrm>
          <a:off x="0" y="550624"/>
          <a:ext cx="5607050" cy="1559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458216" rIns="43516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Operates in a kitchen that is </a:t>
          </a:r>
          <a:r>
            <a:rPr lang="en-US" sz="2200" b="1" u="sng" kern="1200" dirty="0"/>
            <a:t>within</a:t>
          </a:r>
          <a:r>
            <a:rPr lang="en-US" sz="2200" kern="1200" dirty="0"/>
            <a:t> a private residence.</a:t>
          </a:r>
        </a:p>
        <a:p>
          <a:pPr marL="228600" lvl="1" indent="-228600" algn="l" defTabSz="977900">
            <a:lnSpc>
              <a:spcPct val="90000"/>
            </a:lnSpc>
            <a:spcBef>
              <a:spcPct val="0"/>
            </a:spcBef>
            <a:spcAft>
              <a:spcPct val="15000"/>
            </a:spcAft>
            <a:buChar char="•"/>
          </a:pPr>
          <a:r>
            <a:rPr lang="en-US" sz="2200" kern="1200" dirty="0"/>
            <a:t>Check your locality for any restrictions.</a:t>
          </a:r>
        </a:p>
      </dsp:txBody>
      <dsp:txXfrm>
        <a:off x="0" y="550624"/>
        <a:ext cx="5607050" cy="1559250"/>
      </dsp:txXfrm>
    </dsp:sp>
    <dsp:sp modelId="{5C32345A-2A1C-4F03-BD6C-912CA37F936C}">
      <dsp:nvSpPr>
        <dsp:cNvPr id="0" name=""/>
        <dsp:cNvSpPr/>
      </dsp:nvSpPr>
      <dsp:spPr>
        <a:xfrm>
          <a:off x="280352" y="225904"/>
          <a:ext cx="3924935" cy="64944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b="1" kern="1200" dirty="0"/>
            <a:t>Home Food Processor</a:t>
          </a:r>
          <a:endParaRPr lang="en-US" sz="2200" kern="1200" dirty="0"/>
        </a:p>
      </dsp:txBody>
      <dsp:txXfrm>
        <a:off x="312055" y="257607"/>
        <a:ext cx="3861529" cy="586034"/>
      </dsp:txXfrm>
    </dsp:sp>
    <dsp:sp modelId="{74325398-D902-4DE7-B7BB-AA83D9530F6D}">
      <dsp:nvSpPr>
        <dsp:cNvPr id="0" name=""/>
        <dsp:cNvSpPr/>
      </dsp:nvSpPr>
      <dsp:spPr>
        <a:xfrm>
          <a:off x="0" y="2553395"/>
          <a:ext cx="5607050" cy="21483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458216" rIns="43516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Operates in a shared/commissary kitchen that is not within a private residence.</a:t>
          </a:r>
        </a:p>
        <a:p>
          <a:pPr marL="228600" lvl="1" indent="-228600" algn="l" defTabSz="977900">
            <a:lnSpc>
              <a:spcPct val="90000"/>
            </a:lnSpc>
            <a:spcBef>
              <a:spcPct val="0"/>
            </a:spcBef>
            <a:spcAft>
              <a:spcPct val="15000"/>
            </a:spcAft>
            <a:buChar char="•"/>
          </a:pPr>
          <a:r>
            <a:rPr lang="en-US" sz="2200" kern="1200" dirty="0"/>
            <a:t>Must use a VDACS or VDH permitted food establishment.</a:t>
          </a:r>
        </a:p>
      </dsp:txBody>
      <dsp:txXfrm>
        <a:off x="0" y="2553395"/>
        <a:ext cx="5607050" cy="2148300"/>
      </dsp:txXfrm>
    </dsp:sp>
    <dsp:sp modelId="{97269BD9-C765-49D2-881A-510D06BD2D5B}">
      <dsp:nvSpPr>
        <dsp:cNvPr id="0" name=""/>
        <dsp:cNvSpPr/>
      </dsp:nvSpPr>
      <dsp:spPr>
        <a:xfrm>
          <a:off x="280352" y="2228674"/>
          <a:ext cx="3924935" cy="64944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b="1" kern="1200" dirty="0"/>
            <a:t>Commercial Kitchen Processor</a:t>
          </a:r>
          <a:endParaRPr lang="en-US" sz="2200" kern="1200" dirty="0"/>
        </a:p>
      </dsp:txBody>
      <dsp:txXfrm>
        <a:off x="312055" y="2260377"/>
        <a:ext cx="3861529"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E6E96-52FC-47E2-9BC0-858C49146163}">
      <dsp:nvSpPr>
        <dsp:cNvPr id="0" name=""/>
        <dsp:cNvSpPr/>
      </dsp:nvSpPr>
      <dsp:spPr>
        <a:xfrm>
          <a:off x="566729" y="480760"/>
          <a:ext cx="1715625" cy="17156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C2E36-984E-4835-A7E7-EFF174FEFDF1}">
      <dsp:nvSpPr>
        <dsp:cNvPr id="0" name=""/>
        <dsp:cNvSpPr/>
      </dsp:nvSpPr>
      <dsp:spPr>
        <a:xfrm>
          <a:off x="932354" y="846385"/>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B65A52-51F5-494B-BDF3-B210952ACB56}">
      <dsp:nvSpPr>
        <dsp:cNvPr id="0" name=""/>
        <dsp:cNvSpPr/>
      </dsp:nvSpPr>
      <dsp:spPr>
        <a:xfrm>
          <a:off x="7125" y="2483078"/>
          <a:ext cx="2812500" cy="217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t>Make sure you purchased your food from an Approved Source</a:t>
          </a:r>
        </a:p>
      </dsp:txBody>
      <dsp:txXfrm>
        <a:off x="7125" y="2483078"/>
        <a:ext cx="2812500" cy="2177385"/>
      </dsp:txXfrm>
    </dsp:sp>
    <dsp:sp modelId="{54F971BA-13CB-4540-9721-378E1DFB3EEB}">
      <dsp:nvSpPr>
        <dsp:cNvPr id="0" name=""/>
        <dsp:cNvSpPr/>
      </dsp:nvSpPr>
      <dsp:spPr>
        <a:xfrm>
          <a:off x="5125116" y="386779"/>
          <a:ext cx="1715625" cy="17156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156F2-2402-425D-9D5C-1902C8B1806C}">
      <dsp:nvSpPr>
        <dsp:cNvPr id="0" name=""/>
        <dsp:cNvSpPr/>
      </dsp:nvSpPr>
      <dsp:spPr>
        <a:xfrm>
          <a:off x="5490741" y="752404"/>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F73FF6-CBAE-407C-BD32-FDC7DCCF25D7}">
      <dsp:nvSpPr>
        <dsp:cNvPr id="0" name=""/>
        <dsp:cNvSpPr/>
      </dsp:nvSpPr>
      <dsp:spPr>
        <a:xfrm>
          <a:off x="3289088" y="2202184"/>
          <a:ext cx="5319899" cy="2553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b="1" kern="1200" dirty="0"/>
        </a:p>
        <a:p>
          <a:pPr marL="0" lvl="0" indent="0" algn="ctr" defTabSz="800100">
            <a:lnSpc>
              <a:spcPct val="100000"/>
            </a:lnSpc>
            <a:spcBef>
              <a:spcPct val="0"/>
            </a:spcBef>
            <a:spcAft>
              <a:spcPct val="35000"/>
            </a:spcAft>
            <a:buNone/>
            <a:defRPr cap="all"/>
          </a:pPr>
          <a:r>
            <a:rPr lang="en-US" sz="1800" b="1" kern="1200" dirty="0"/>
            <a:t>Keep your time/temperature control for safety (TCS) foods at or below 41°F when transporting.</a:t>
          </a:r>
        </a:p>
        <a:p>
          <a:pPr marL="0" lvl="0" indent="0" algn="ctr" defTabSz="800100">
            <a:lnSpc>
              <a:spcPct val="100000"/>
            </a:lnSpc>
            <a:spcBef>
              <a:spcPct val="0"/>
            </a:spcBef>
            <a:spcAft>
              <a:spcPct val="35000"/>
            </a:spcAft>
            <a:buNone/>
            <a:defRPr cap="all"/>
          </a:pPr>
          <a:r>
            <a:rPr lang="en-US" sz="1800" b="1" kern="1200" dirty="0"/>
            <a:t>You can use a cooler with ice or a refrigerated truck.</a:t>
          </a:r>
        </a:p>
        <a:p>
          <a:pPr marL="0" lvl="0" indent="0" algn="ctr" defTabSz="800100">
            <a:lnSpc>
              <a:spcPct val="100000"/>
            </a:lnSpc>
            <a:spcBef>
              <a:spcPct val="0"/>
            </a:spcBef>
            <a:spcAft>
              <a:spcPct val="35000"/>
            </a:spcAft>
            <a:buNone/>
            <a:defRPr cap="all"/>
          </a:pPr>
          <a:r>
            <a:rPr lang="en-US" sz="1800" b="1" kern="1200" dirty="0"/>
            <a:t>Use a thermometer to ensure the cooler or truck is at 41°F or below</a:t>
          </a:r>
        </a:p>
      </dsp:txBody>
      <dsp:txXfrm>
        <a:off x="3289088" y="2202184"/>
        <a:ext cx="5319899" cy="2553309"/>
      </dsp:txXfrm>
    </dsp:sp>
    <dsp:sp modelId="{5A6A16E6-0B53-4280-92D2-295201E81C00}">
      <dsp:nvSpPr>
        <dsp:cNvPr id="0" name=""/>
        <dsp:cNvSpPr/>
      </dsp:nvSpPr>
      <dsp:spPr>
        <a:xfrm>
          <a:off x="9683503" y="456180"/>
          <a:ext cx="1715625" cy="17156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A8C75-B7E7-4542-879B-9158E329A83A}">
      <dsp:nvSpPr>
        <dsp:cNvPr id="0" name=""/>
        <dsp:cNvSpPr/>
      </dsp:nvSpPr>
      <dsp:spPr>
        <a:xfrm>
          <a:off x="10049128" y="821805"/>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6480FA-F54B-434E-930D-EB2B33917CFD}">
      <dsp:nvSpPr>
        <dsp:cNvPr id="0" name=""/>
        <dsp:cNvSpPr/>
      </dsp:nvSpPr>
      <dsp:spPr>
        <a:xfrm>
          <a:off x="9135066" y="2456715"/>
          <a:ext cx="2812500" cy="227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t>Keep your transportation vehicle clean</a:t>
          </a:r>
        </a:p>
      </dsp:txBody>
      <dsp:txXfrm>
        <a:off x="9135066" y="2456715"/>
        <a:ext cx="2812500" cy="22757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90BFF-F53E-49CC-A866-2046D77FE924}">
      <dsp:nvSpPr>
        <dsp:cNvPr id="0" name=""/>
        <dsp:cNvSpPr/>
      </dsp:nvSpPr>
      <dsp:spPr>
        <a:xfrm>
          <a:off x="3255" y="369833"/>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No discharge from eyes, nose, or mouth</a:t>
          </a:r>
        </a:p>
      </dsp:txBody>
      <dsp:txXfrm>
        <a:off x="3255" y="369833"/>
        <a:ext cx="2582312" cy="1549387"/>
      </dsp:txXfrm>
    </dsp:sp>
    <dsp:sp modelId="{2E1B842C-4C02-44DC-BD11-33F3236CE430}">
      <dsp:nvSpPr>
        <dsp:cNvPr id="0" name=""/>
        <dsp:cNvSpPr/>
      </dsp:nvSpPr>
      <dsp:spPr>
        <a:xfrm>
          <a:off x="2843798" y="369833"/>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Clean outer garments</a:t>
          </a:r>
        </a:p>
      </dsp:txBody>
      <dsp:txXfrm>
        <a:off x="2843798" y="369833"/>
        <a:ext cx="2582312" cy="1549387"/>
      </dsp:txXfrm>
    </dsp:sp>
    <dsp:sp modelId="{172E4180-8590-46CA-92A2-AE989C0CC01D}">
      <dsp:nvSpPr>
        <dsp:cNvPr id="0" name=""/>
        <dsp:cNvSpPr/>
      </dsp:nvSpPr>
      <dsp:spPr>
        <a:xfrm>
          <a:off x="5684341" y="369833"/>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Hair restraints</a:t>
          </a:r>
        </a:p>
      </dsp:txBody>
      <dsp:txXfrm>
        <a:off x="5684341" y="369833"/>
        <a:ext cx="2582312" cy="1549387"/>
      </dsp:txXfrm>
    </dsp:sp>
    <dsp:sp modelId="{E9F32E3A-506D-4D00-93F0-8467FFFB52BF}">
      <dsp:nvSpPr>
        <dsp:cNvPr id="0" name=""/>
        <dsp:cNvSpPr/>
      </dsp:nvSpPr>
      <dsp:spPr>
        <a:xfrm>
          <a:off x="8524884" y="369833"/>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No smoking, eating, or drinking</a:t>
          </a:r>
        </a:p>
      </dsp:txBody>
      <dsp:txXfrm>
        <a:off x="8524884" y="369833"/>
        <a:ext cx="2582312" cy="1549387"/>
      </dsp:txXfrm>
    </dsp:sp>
    <dsp:sp modelId="{27862DE5-8687-4842-BA77-9E4D1A20B912}">
      <dsp:nvSpPr>
        <dsp:cNvPr id="0" name=""/>
        <dsp:cNvSpPr/>
      </dsp:nvSpPr>
      <dsp:spPr>
        <a:xfrm>
          <a:off x="1423526" y="2177451"/>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Washing hands</a:t>
          </a:r>
        </a:p>
      </dsp:txBody>
      <dsp:txXfrm>
        <a:off x="1423526" y="2177451"/>
        <a:ext cx="2582312" cy="1549387"/>
      </dsp:txXfrm>
    </dsp:sp>
    <dsp:sp modelId="{9F67F4B2-6A47-4D91-A209-A8205EF7E6C6}">
      <dsp:nvSpPr>
        <dsp:cNvPr id="0" name=""/>
        <dsp:cNvSpPr/>
      </dsp:nvSpPr>
      <dsp:spPr>
        <a:xfrm>
          <a:off x="4264069" y="2177451"/>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No fingernail polish</a:t>
          </a:r>
        </a:p>
      </dsp:txBody>
      <dsp:txXfrm>
        <a:off x="4264069" y="2177451"/>
        <a:ext cx="2582312" cy="1549387"/>
      </dsp:txXfrm>
    </dsp:sp>
    <dsp:sp modelId="{7C7A8BF7-FCCA-4098-B3FF-40A5EAE6194E}">
      <dsp:nvSpPr>
        <dsp:cNvPr id="0" name=""/>
        <dsp:cNvSpPr/>
      </dsp:nvSpPr>
      <dsp:spPr>
        <a:xfrm>
          <a:off x="7104613" y="2177451"/>
          <a:ext cx="2582312" cy="1549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No jewelry on hands or arms</a:t>
          </a:r>
        </a:p>
      </dsp:txBody>
      <dsp:txXfrm>
        <a:off x="7104613" y="2177451"/>
        <a:ext cx="2582312" cy="154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E6464-8D9D-4AB9-9AF9-117BF711D10B}">
      <dsp:nvSpPr>
        <dsp:cNvPr id="0" name=""/>
        <dsp:cNvSpPr/>
      </dsp:nvSpPr>
      <dsp:spPr>
        <a:xfrm>
          <a:off x="0" y="5085"/>
          <a:ext cx="7148050" cy="1083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C179A-BE3D-4FE8-9FCA-36C96595B291}">
      <dsp:nvSpPr>
        <dsp:cNvPr id="0" name=""/>
        <dsp:cNvSpPr/>
      </dsp:nvSpPr>
      <dsp:spPr>
        <a:xfrm>
          <a:off x="327647" y="248789"/>
          <a:ext cx="595721" cy="595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384380-3257-4B6B-AE78-6A4B78058839}">
      <dsp:nvSpPr>
        <dsp:cNvPr id="0" name=""/>
        <dsp:cNvSpPr/>
      </dsp:nvSpPr>
      <dsp:spPr>
        <a:xfrm>
          <a:off x="1251016" y="5085"/>
          <a:ext cx="5897033" cy="10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31" tIns="114631" rIns="114631" bIns="114631" numCol="1" spcCol="1270" anchor="ctr" anchorCtr="0">
          <a:noAutofit/>
        </a:bodyPr>
        <a:lstStyle/>
        <a:p>
          <a:pPr marL="0" lvl="0" indent="0" algn="l" defTabSz="800100">
            <a:lnSpc>
              <a:spcPct val="100000"/>
            </a:lnSpc>
            <a:spcBef>
              <a:spcPct val="0"/>
            </a:spcBef>
            <a:spcAft>
              <a:spcPct val="35000"/>
            </a:spcAft>
            <a:buNone/>
          </a:pPr>
          <a:r>
            <a:rPr lang="en-US" sz="1800" kern="1200" dirty="0"/>
            <a:t>Submit your application packet to VDACS at </a:t>
          </a:r>
          <a:r>
            <a:rPr lang="en-US" sz="1800" kern="1200" dirty="0">
              <a:hlinkClick xmlns:r="http://schemas.openxmlformats.org/officeDocument/2006/relationships" r:id="rId3"/>
            </a:rPr>
            <a:t>foodsafety@vdacs.virginia.gov</a:t>
          </a:r>
          <a:r>
            <a:rPr lang="en-US" sz="1800" kern="1200" dirty="0"/>
            <a:t> or by mail to PO Box 1163 Richmond, VA 23218-1163</a:t>
          </a:r>
        </a:p>
      </dsp:txBody>
      <dsp:txXfrm>
        <a:off x="1251016" y="5085"/>
        <a:ext cx="5897033" cy="1083130"/>
      </dsp:txXfrm>
    </dsp:sp>
    <dsp:sp modelId="{21720E74-1391-443D-A948-2CCD782DEC8D}">
      <dsp:nvSpPr>
        <dsp:cNvPr id="0" name=""/>
        <dsp:cNvSpPr/>
      </dsp:nvSpPr>
      <dsp:spPr>
        <a:xfrm>
          <a:off x="0" y="1358998"/>
          <a:ext cx="7148050" cy="1083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694F4-7633-4CCD-9B25-522E36A81D91}">
      <dsp:nvSpPr>
        <dsp:cNvPr id="0" name=""/>
        <dsp:cNvSpPr/>
      </dsp:nvSpPr>
      <dsp:spPr>
        <a:xfrm>
          <a:off x="327647" y="1602703"/>
          <a:ext cx="595721" cy="595721"/>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3291C-6F15-426C-8D7E-A6B6BEE387E6}">
      <dsp:nvSpPr>
        <dsp:cNvPr id="0" name=""/>
        <dsp:cNvSpPr/>
      </dsp:nvSpPr>
      <dsp:spPr>
        <a:xfrm>
          <a:off x="1251016" y="1358998"/>
          <a:ext cx="5897033" cy="10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31" tIns="114631" rIns="114631" bIns="114631" numCol="1" spcCol="1270" anchor="ctr" anchorCtr="0">
          <a:noAutofit/>
        </a:bodyPr>
        <a:lstStyle/>
        <a:p>
          <a:pPr marL="0" lvl="0" indent="0" algn="l" defTabSz="800100">
            <a:lnSpc>
              <a:spcPct val="100000"/>
            </a:lnSpc>
            <a:spcBef>
              <a:spcPct val="0"/>
            </a:spcBef>
            <a:spcAft>
              <a:spcPct val="35000"/>
            </a:spcAft>
            <a:buNone/>
          </a:pPr>
          <a:r>
            <a:rPr lang="en-US" sz="1800" kern="1200" dirty="0"/>
            <a:t>Ensure all items on the Application Checklist are provided with your Application Packet</a:t>
          </a:r>
        </a:p>
      </dsp:txBody>
      <dsp:txXfrm>
        <a:off x="1251016" y="1358998"/>
        <a:ext cx="5897033" cy="1083130"/>
      </dsp:txXfrm>
    </dsp:sp>
    <dsp:sp modelId="{879C8592-B024-4E82-B5A2-DB755615D00B}">
      <dsp:nvSpPr>
        <dsp:cNvPr id="0" name=""/>
        <dsp:cNvSpPr/>
      </dsp:nvSpPr>
      <dsp:spPr>
        <a:xfrm>
          <a:off x="0" y="2712912"/>
          <a:ext cx="7148050" cy="1083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0B09E-CB6D-49E9-BB34-514A3FA2901D}">
      <dsp:nvSpPr>
        <dsp:cNvPr id="0" name=""/>
        <dsp:cNvSpPr/>
      </dsp:nvSpPr>
      <dsp:spPr>
        <a:xfrm>
          <a:off x="327647" y="2956616"/>
          <a:ext cx="595721" cy="59572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596B38-D403-4ADC-9BFE-BA48A7C1350D}">
      <dsp:nvSpPr>
        <dsp:cNvPr id="0" name=""/>
        <dsp:cNvSpPr/>
      </dsp:nvSpPr>
      <dsp:spPr>
        <a:xfrm>
          <a:off x="1251016" y="2712912"/>
          <a:ext cx="5897033" cy="10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31" tIns="114631" rIns="114631" bIns="114631" numCol="1" spcCol="1270" anchor="ctr" anchorCtr="0">
          <a:noAutofit/>
        </a:bodyPr>
        <a:lstStyle/>
        <a:p>
          <a:pPr marL="0" lvl="0" indent="0" algn="l" defTabSz="800100">
            <a:lnSpc>
              <a:spcPct val="100000"/>
            </a:lnSpc>
            <a:spcBef>
              <a:spcPct val="0"/>
            </a:spcBef>
            <a:spcAft>
              <a:spcPct val="35000"/>
            </a:spcAft>
            <a:buNone/>
          </a:pPr>
          <a:r>
            <a:rPr lang="en-US" sz="1800" kern="1200" dirty="0"/>
            <a:t>An application reviewer may contact you for revisions or to request additional information prior to the approval of your application.  Current reviews may take between 8-10 weeks.</a:t>
          </a:r>
        </a:p>
      </dsp:txBody>
      <dsp:txXfrm>
        <a:off x="1251016" y="2712912"/>
        <a:ext cx="5897033" cy="1083130"/>
      </dsp:txXfrm>
    </dsp:sp>
    <dsp:sp modelId="{DA0706BC-385B-4C75-ADC1-FA9B2BAB8E53}">
      <dsp:nvSpPr>
        <dsp:cNvPr id="0" name=""/>
        <dsp:cNvSpPr/>
      </dsp:nvSpPr>
      <dsp:spPr>
        <a:xfrm>
          <a:off x="0" y="4066825"/>
          <a:ext cx="7148050" cy="1083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A0091-6838-4AD3-8D44-2CF6CC8399F3}">
      <dsp:nvSpPr>
        <dsp:cNvPr id="0" name=""/>
        <dsp:cNvSpPr/>
      </dsp:nvSpPr>
      <dsp:spPr>
        <a:xfrm>
          <a:off x="327647" y="4310530"/>
          <a:ext cx="595721" cy="59572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108D78-4027-4460-85E9-AF495F9967D5}">
      <dsp:nvSpPr>
        <dsp:cNvPr id="0" name=""/>
        <dsp:cNvSpPr/>
      </dsp:nvSpPr>
      <dsp:spPr>
        <a:xfrm>
          <a:off x="1251016" y="4066825"/>
          <a:ext cx="5897033" cy="10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31" tIns="114631" rIns="114631" bIns="114631" numCol="1" spcCol="1270" anchor="ctr" anchorCtr="0">
          <a:noAutofit/>
        </a:bodyPr>
        <a:lstStyle/>
        <a:p>
          <a:pPr marL="0" lvl="0" indent="0" algn="l" defTabSz="800100">
            <a:lnSpc>
              <a:spcPct val="100000"/>
            </a:lnSpc>
            <a:spcBef>
              <a:spcPct val="0"/>
            </a:spcBef>
            <a:spcAft>
              <a:spcPct val="35000"/>
            </a:spcAft>
            <a:buNone/>
          </a:pPr>
          <a:r>
            <a:rPr lang="en-US" sz="1800" kern="1200" dirty="0"/>
            <a:t>After the application review is complete, a Food Safety Specialist will contact you to set up a preoperational inspection</a:t>
          </a:r>
        </a:p>
      </dsp:txBody>
      <dsp:txXfrm>
        <a:off x="1251016" y="4066825"/>
        <a:ext cx="5897033" cy="1083130"/>
      </dsp:txXfrm>
    </dsp:sp>
    <dsp:sp modelId="{320BA78B-E184-4B2B-9ECB-6C574612FC24}">
      <dsp:nvSpPr>
        <dsp:cNvPr id="0" name=""/>
        <dsp:cNvSpPr/>
      </dsp:nvSpPr>
      <dsp:spPr>
        <a:xfrm>
          <a:off x="0" y="5420739"/>
          <a:ext cx="7148050" cy="1083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C054D-9831-4BF6-A6E5-91721928FFC0}">
      <dsp:nvSpPr>
        <dsp:cNvPr id="0" name=""/>
        <dsp:cNvSpPr/>
      </dsp:nvSpPr>
      <dsp:spPr>
        <a:xfrm>
          <a:off x="327647" y="5664443"/>
          <a:ext cx="595721" cy="59572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333E76-FCE8-4634-B8E4-EE44E01B1992}">
      <dsp:nvSpPr>
        <dsp:cNvPr id="0" name=""/>
        <dsp:cNvSpPr/>
      </dsp:nvSpPr>
      <dsp:spPr>
        <a:xfrm>
          <a:off x="1251016" y="5420739"/>
          <a:ext cx="5897033" cy="10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631" tIns="114631" rIns="114631" bIns="114631" numCol="1" spcCol="1270" anchor="ctr" anchorCtr="0">
          <a:noAutofit/>
        </a:bodyPr>
        <a:lstStyle/>
        <a:p>
          <a:pPr marL="0" lvl="0" indent="0" algn="l" defTabSz="800100">
            <a:lnSpc>
              <a:spcPct val="100000"/>
            </a:lnSpc>
            <a:spcBef>
              <a:spcPct val="0"/>
            </a:spcBef>
            <a:spcAft>
              <a:spcPct val="35000"/>
            </a:spcAft>
            <a:buNone/>
          </a:pPr>
          <a:r>
            <a:rPr lang="en-US" sz="1800" kern="1200" dirty="0"/>
            <a:t>Approval to sell your products is granted and a permit is issued following the satisfactory completion of the inspection</a:t>
          </a:r>
        </a:p>
      </dsp:txBody>
      <dsp:txXfrm>
        <a:off x="1251016" y="5420739"/>
        <a:ext cx="5897033" cy="1083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BCBB-2943-4385-BC49-6C0B7E295214}">
      <dsp:nvSpPr>
        <dsp:cNvPr id="0" name=""/>
        <dsp:cNvSpPr/>
      </dsp:nvSpPr>
      <dsp:spPr>
        <a:xfrm>
          <a:off x="2547" y="36982"/>
          <a:ext cx="2483766" cy="832906"/>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b="1" kern="1200" dirty="0"/>
            <a:t>Juice: </a:t>
          </a:r>
          <a:endParaRPr lang="en-US" sz="2400" kern="1200" dirty="0"/>
        </a:p>
      </dsp:txBody>
      <dsp:txXfrm>
        <a:off x="2547" y="36982"/>
        <a:ext cx="2483766" cy="832906"/>
      </dsp:txXfrm>
    </dsp:sp>
    <dsp:sp modelId="{B1667E1A-A81F-4CDA-88C3-355D98BEAA20}">
      <dsp:nvSpPr>
        <dsp:cNvPr id="0" name=""/>
        <dsp:cNvSpPr/>
      </dsp:nvSpPr>
      <dsp:spPr>
        <a:xfrm>
          <a:off x="2547" y="869888"/>
          <a:ext cx="2483766" cy="362340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Juice HACCP, 21 CFR 120</a:t>
          </a:r>
        </a:p>
        <a:p>
          <a:pPr marL="228600" lvl="1" indent="-228600" algn="l" defTabSz="1066800">
            <a:lnSpc>
              <a:spcPct val="90000"/>
            </a:lnSpc>
            <a:spcBef>
              <a:spcPct val="0"/>
            </a:spcBef>
            <a:spcAft>
              <a:spcPct val="15000"/>
            </a:spcAft>
            <a:buChar char="•"/>
          </a:pPr>
          <a:r>
            <a:rPr lang="en-US" sz="2400" kern="1200" dirty="0"/>
            <a:t>HACCP trained individual </a:t>
          </a:r>
        </a:p>
        <a:p>
          <a:pPr marL="228600" lvl="1" indent="-228600" algn="l" defTabSz="1066800">
            <a:lnSpc>
              <a:spcPct val="90000"/>
            </a:lnSpc>
            <a:spcBef>
              <a:spcPct val="0"/>
            </a:spcBef>
            <a:spcAft>
              <a:spcPct val="15000"/>
            </a:spcAft>
            <a:buChar char="•"/>
          </a:pPr>
          <a:r>
            <a:rPr lang="en-US" sz="2400" kern="1200" dirty="0"/>
            <a:t>Create and maintain a hazard analysis and HACCP plan</a:t>
          </a:r>
        </a:p>
      </dsp:txBody>
      <dsp:txXfrm>
        <a:off x="2547" y="869888"/>
        <a:ext cx="2483766" cy="3623400"/>
      </dsp:txXfrm>
    </dsp:sp>
    <dsp:sp modelId="{AD567E18-A084-4B8D-8E12-55856A3F44C7}">
      <dsp:nvSpPr>
        <dsp:cNvPr id="0" name=""/>
        <dsp:cNvSpPr/>
      </dsp:nvSpPr>
      <dsp:spPr>
        <a:xfrm>
          <a:off x="2834041" y="36982"/>
          <a:ext cx="2483766" cy="832906"/>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b="1" kern="1200"/>
            <a:t>Seafood: </a:t>
          </a:r>
          <a:endParaRPr lang="en-US" sz="2400" kern="1200"/>
        </a:p>
      </dsp:txBody>
      <dsp:txXfrm>
        <a:off x="2834041" y="36982"/>
        <a:ext cx="2483766" cy="832906"/>
      </dsp:txXfrm>
    </dsp:sp>
    <dsp:sp modelId="{4D172E35-9EB0-4EF5-BCEF-E8835B7C9BB3}">
      <dsp:nvSpPr>
        <dsp:cNvPr id="0" name=""/>
        <dsp:cNvSpPr/>
      </dsp:nvSpPr>
      <dsp:spPr>
        <a:xfrm>
          <a:off x="2834041" y="869888"/>
          <a:ext cx="2483766" cy="362340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Seafood HACCP, 21 CFR 123</a:t>
          </a:r>
        </a:p>
        <a:p>
          <a:pPr marL="228600" lvl="1" indent="-228600" algn="l" defTabSz="1066800">
            <a:lnSpc>
              <a:spcPct val="90000"/>
            </a:lnSpc>
            <a:spcBef>
              <a:spcPct val="0"/>
            </a:spcBef>
            <a:spcAft>
              <a:spcPct val="15000"/>
            </a:spcAft>
            <a:buChar char="•"/>
          </a:pPr>
          <a:r>
            <a:rPr lang="en-US" sz="2400" kern="1200" dirty="0"/>
            <a:t>Seafood HACCP trained individual</a:t>
          </a:r>
        </a:p>
        <a:p>
          <a:pPr marL="228600" lvl="1" indent="-228600" algn="l" defTabSz="1066800">
            <a:lnSpc>
              <a:spcPct val="90000"/>
            </a:lnSpc>
            <a:spcBef>
              <a:spcPct val="0"/>
            </a:spcBef>
            <a:spcAft>
              <a:spcPct val="15000"/>
            </a:spcAft>
            <a:buChar char="•"/>
          </a:pPr>
          <a:r>
            <a:rPr lang="en-US" sz="2400" kern="1200" dirty="0"/>
            <a:t>Create and maintain HACCP plans</a:t>
          </a:r>
        </a:p>
      </dsp:txBody>
      <dsp:txXfrm>
        <a:off x="2834041" y="869888"/>
        <a:ext cx="2483766" cy="3623400"/>
      </dsp:txXfrm>
    </dsp:sp>
    <dsp:sp modelId="{8A86BF4F-ACAE-43DF-9052-A5EE7E5BD2E9}">
      <dsp:nvSpPr>
        <dsp:cNvPr id="0" name=""/>
        <dsp:cNvSpPr/>
      </dsp:nvSpPr>
      <dsp:spPr>
        <a:xfrm>
          <a:off x="5665535" y="36982"/>
          <a:ext cx="2483766" cy="832906"/>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b="1" kern="1200"/>
            <a:t>Dietary Supplements: </a:t>
          </a:r>
          <a:endParaRPr lang="en-US" sz="2400" kern="1200"/>
        </a:p>
      </dsp:txBody>
      <dsp:txXfrm>
        <a:off x="5665535" y="36982"/>
        <a:ext cx="2483766" cy="832906"/>
      </dsp:txXfrm>
    </dsp:sp>
    <dsp:sp modelId="{0CAD9643-DCF3-4300-9CF5-1A7F2E697F09}">
      <dsp:nvSpPr>
        <dsp:cNvPr id="0" name=""/>
        <dsp:cNvSpPr/>
      </dsp:nvSpPr>
      <dsp:spPr>
        <a:xfrm>
          <a:off x="5665535" y="869888"/>
          <a:ext cx="2483766" cy="362340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Dietary Supplements 21 CFR 111</a:t>
          </a:r>
        </a:p>
      </dsp:txBody>
      <dsp:txXfrm>
        <a:off x="5665535" y="869888"/>
        <a:ext cx="2483766" cy="3623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68F7-31FE-4DB8-83F7-D48B33C72081}">
      <dsp:nvSpPr>
        <dsp:cNvPr id="0" name=""/>
        <dsp:cNvSpPr/>
      </dsp:nvSpPr>
      <dsp:spPr>
        <a:xfrm>
          <a:off x="254494" y="337025"/>
          <a:ext cx="1512000" cy="1512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5000" b="-5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7DC6B6-4CD7-406B-A350-0C451A80D174}">
      <dsp:nvSpPr>
        <dsp:cNvPr id="0" name=""/>
        <dsp:cNvSpPr/>
      </dsp:nvSpPr>
      <dsp:spPr>
        <a:xfrm>
          <a:off x="398421" y="194708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Acidified Foods: </a:t>
          </a:r>
        </a:p>
      </dsp:txBody>
      <dsp:txXfrm>
        <a:off x="398421" y="1947087"/>
        <a:ext cx="4320000" cy="648000"/>
      </dsp:txXfrm>
    </dsp:sp>
    <dsp:sp modelId="{0FAD0C9E-8D58-47C0-94D5-DBCEF5E88FCC}">
      <dsp:nvSpPr>
        <dsp:cNvPr id="0" name=""/>
        <dsp:cNvSpPr/>
      </dsp:nvSpPr>
      <dsp:spPr>
        <a:xfrm>
          <a:off x="411813" y="2548574"/>
          <a:ext cx="4544035" cy="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kern="1200" dirty="0"/>
            <a:t>Acidified Foods 21 CFR 114</a:t>
          </a:r>
        </a:p>
        <a:p>
          <a:pPr marL="0" lvl="0" indent="0" algn="l" defTabSz="1244600">
            <a:lnSpc>
              <a:spcPct val="100000"/>
            </a:lnSpc>
            <a:spcBef>
              <a:spcPct val="0"/>
            </a:spcBef>
            <a:spcAft>
              <a:spcPct val="35000"/>
            </a:spcAft>
            <a:buNone/>
          </a:pPr>
          <a:r>
            <a:rPr lang="en-US" sz="2800" kern="1200" dirty="0"/>
            <a:t>Better Process Control School</a:t>
          </a:r>
        </a:p>
        <a:p>
          <a:pPr marL="0" lvl="0" indent="0" algn="l" defTabSz="1244600">
            <a:lnSpc>
              <a:spcPct val="100000"/>
            </a:lnSpc>
            <a:spcBef>
              <a:spcPct val="0"/>
            </a:spcBef>
            <a:spcAft>
              <a:spcPct val="35000"/>
            </a:spcAft>
            <a:buNone/>
          </a:pPr>
          <a:r>
            <a:rPr lang="en-US" sz="2800" kern="1200" dirty="0"/>
            <a:t>Process Authority Evaluation</a:t>
          </a:r>
        </a:p>
        <a:p>
          <a:pPr marL="0" lvl="0" indent="0" algn="l" defTabSz="1244600">
            <a:lnSpc>
              <a:spcPct val="100000"/>
            </a:lnSpc>
            <a:spcBef>
              <a:spcPct val="0"/>
            </a:spcBef>
            <a:spcAft>
              <a:spcPct val="35000"/>
            </a:spcAft>
            <a:buNone/>
          </a:pPr>
          <a:r>
            <a:rPr lang="en-US" sz="2800" kern="1200" dirty="0"/>
            <a:t>File with FDA</a:t>
          </a:r>
        </a:p>
      </dsp:txBody>
      <dsp:txXfrm>
        <a:off x="411813" y="2548574"/>
        <a:ext cx="4544035" cy="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729A9-5C73-401A-BCE3-F7C1A6EE7481}">
      <dsp:nvSpPr>
        <dsp:cNvPr id="0" name=""/>
        <dsp:cNvSpPr/>
      </dsp:nvSpPr>
      <dsp:spPr>
        <a:xfrm>
          <a:off x="132859" y="0"/>
          <a:ext cx="1074312" cy="10743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2B487A-9620-4DF8-B514-0C709CCB8915}">
      <dsp:nvSpPr>
        <dsp:cNvPr id="0" name=""/>
        <dsp:cNvSpPr/>
      </dsp:nvSpPr>
      <dsp:spPr>
        <a:xfrm>
          <a:off x="0" y="1121114"/>
          <a:ext cx="3069464" cy="59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Manufacturing Dairy or Frozen Desserts: </a:t>
          </a:r>
        </a:p>
      </dsp:txBody>
      <dsp:txXfrm>
        <a:off x="0" y="1121114"/>
        <a:ext cx="3069464" cy="590489"/>
      </dsp:txXfrm>
    </dsp:sp>
    <dsp:sp modelId="{06FB465F-1307-48D5-97FF-CD99106F45B5}">
      <dsp:nvSpPr>
        <dsp:cNvPr id="0" name=""/>
        <dsp:cNvSpPr/>
      </dsp:nvSpPr>
      <dsp:spPr>
        <a:xfrm>
          <a:off x="0" y="1324266"/>
          <a:ext cx="3900000" cy="310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endParaRPr lang="en-US" sz="2000" kern="1200" dirty="0"/>
        </a:p>
        <a:p>
          <a:pPr marL="0" lvl="0" indent="0" algn="l" defTabSz="889000">
            <a:lnSpc>
              <a:spcPct val="100000"/>
            </a:lnSpc>
            <a:spcBef>
              <a:spcPct val="0"/>
            </a:spcBef>
            <a:spcAft>
              <a:spcPct val="35000"/>
            </a:spcAft>
            <a:buNone/>
          </a:pPr>
          <a:endParaRPr lang="en-US" sz="2000" kern="1200" dirty="0"/>
        </a:p>
        <a:p>
          <a:pPr marL="0" lvl="0" indent="0" algn="l" defTabSz="889000">
            <a:lnSpc>
              <a:spcPct val="100000"/>
            </a:lnSpc>
            <a:spcBef>
              <a:spcPct val="0"/>
            </a:spcBef>
            <a:spcAft>
              <a:spcPct val="35000"/>
            </a:spcAft>
            <a:buNone/>
          </a:pPr>
          <a:r>
            <a:rPr lang="en-US" sz="2000" kern="1200" dirty="0"/>
            <a:t>Manufacturing dairy products like cheese or butter or frozen desserts like ice cream</a:t>
          </a:r>
        </a:p>
        <a:p>
          <a:pPr marL="0" lvl="0" indent="0" algn="l" defTabSz="889000">
            <a:lnSpc>
              <a:spcPct val="100000"/>
            </a:lnSpc>
            <a:spcBef>
              <a:spcPct val="0"/>
            </a:spcBef>
            <a:spcAft>
              <a:spcPct val="35000"/>
            </a:spcAft>
            <a:buNone/>
          </a:pPr>
          <a:r>
            <a:rPr lang="en-US" sz="2000" kern="1200" dirty="0"/>
            <a:t>Contact VDACS Dairy Services.</a:t>
          </a:r>
        </a:p>
        <a:p>
          <a:pPr marL="0" lvl="0" indent="0" algn="l" defTabSz="889000">
            <a:lnSpc>
              <a:spcPct val="100000"/>
            </a:lnSpc>
            <a:spcBef>
              <a:spcPct val="0"/>
            </a:spcBef>
            <a:spcAft>
              <a:spcPct val="35000"/>
            </a:spcAft>
            <a:buNone/>
          </a:pPr>
          <a:r>
            <a:rPr lang="en-US" sz="2000" kern="1200" dirty="0"/>
            <a:t>804-786-1452 or 804-371-7792</a:t>
          </a:r>
        </a:p>
        <a:p>
          <a:pPr marL="0" lvl="0" indent="0" algn="l" defTabSz="889000">
            <a:lnSpc>
              <a:spcPct val="100000"/>
            </a:lnSpc>
            <a:spcBef>
              <a:spcPct val="0"/>
            </a:spcBef>
            <a:spcAft>
              <a:spcPct val="35000"/>
            </a:spcAft>
            <a:buNone/>
          </a:pPr>
          <a:r>
            <a:rPr lang="en-US" sz="2000" b="0" kern="1200" dirty="0">
              <a:hlinkClick xmlns:r="http://schemas.openxmlformats.org/officeDocument/2006/relationships" r:id="rId3"/>
            </a:rPr>
            <a:t>dairyservices@vdacs.virginia.gov</a:t>
          </a:r>
          <a:r>
            <a:rPr lang="en-US" sz="2000" b="0" kern="1200" dirty="0"/>
            <a:t> </a:t>
          </a:r>
        </a:p>
      </dsp:txBody>
      <dsp:txXfrm>
        <a:off x="0" y="1324266"/>
        <a:ext cx="3900000" cy="3109498"/>
      </dsp:txXfrm>
    </dsp:sp>
    <dsp:sp modelId="{3ECE78D2-5554-4240-BFB2-BB02A0595D71}">
      <dsp:nvSpPr>
        <dsp:cNvPr id="0" name=""/>
        <dsp:cNvSpPr/>
      </dsp:nvSpPr>
      <dsp:spPr>
        <a:xfrm>
          <a:off x="3857207" y="0"/>
          <a:ext cx="1074312" cy="1074312"/>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B137F-A57F-448A-89F6-18E2598D776F}">
      <dsp:nvSpPr>
        <dsp:cNvPr id="0" name=""/>
        <dsp:cNvSpPr/>
      </dsp:nvSpPr>
      <dsp:spPr>
        <a:xfrm>
          <a:off x="4398137" y="1135585"/>
          <a:ext cx="3069464" cy="59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Manufacturing Grade A Dairy Products</a:t>
          </a:r>
        </a:p>
      </dsp:txBody>
      <dsp:txXfrm>
        <a:off x="4398137" y="1135585"/>
        <a:ext cx="3069464" cy="590489"/>
      </dsp:txXfrm>
    </dsp:sp>
    <dsp:sp modelId="{1C3D9CCA-C489-443D-A447-4928AFC365E4}">
      <dsp:nvSpPr>
        <dsp:cNvPr id="0" name=""/>
        <dsp:cNvSpPr/>
      </dsp:nvSpPr>
      <dsp:spPr>
        <a:xfrm>
          <a:off x="4448262" y="2204299"/>
          <a:ext cx="3069464" cy="193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Manufacturing products such as pasteurized milk, yogurt, cottage cheese, or sour cream</a:t>
          </a:r>
        </a:p>
        <a:p>
          <a:pPr marL="0" lvl="0" indent="0" algn="l" defTabSz="889000">
            <a:lnSpc>
              <a:spcPct val="100000"/>
            </a:lnSpc>
            <a:spcBef>
              <a:spcPct val="0"/>
            </a:spcBef>
            <a:spcAft>
              <a:spcPct val="35000"/>
            </a:spcAft>
            <a:buNone/>
          </a:pPr>
          <a:r>
            <a:rPr lang="en-US" sz="2000" kern="1200" dirty="0"/>
            <a:t>Contact the Virginia Department of Health. </a:t>
          </a:r>
        </a:p>
      </dsp:txBody>
      <dsp:txXfrm>
        <a:off x="4448262" y="2204299"/>
        <a:ext cx="3069464" cy="1931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F3410-CFAF-4593-A794-B601C3079EF2}">
      <dsp:nvSpPr>
        <dsp:cNvPr id="0" name=""/>
        <dsp:cNvSpPr/>
      </dsp:nvSpPr>
      <dsp:spPr>
        <a:xfrm>
          <a:off x="1327840" y="472200"/>
          <a:ext cx="1427835" cy="1427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D27E2B-0A3E-4E9E-9914-39A3A673AE29}">
      <dsp:nvSpPr>
        <dsp:cNvPr id="0" name=""/>
        <dsp:cNvSpPr/>
      </dsp:nvSpPr>
      <dsp:spPr>
        <a:xfrm>
          <a:off x="0" y="1929143"/>
          <a:ext cx="4079531" cy="707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You can sell the following without state inspection:</a:t>
          </a:r>
        </a:p>
      </dsp:txBody>
      <dsp:txXfrm>
        <a:off x="0" y="1929143"/>
        <a:ext cx="4079531" cy="707543"/>
      </dsp:txXfrm>
    </dsp:sp>
    <dsp:sp modelId="{654449A5-E654-4E99-9578-AD9459808078}">
      <dsp:nvSpPr>
        <dsp:cNvPr id="0" name=""/>
        <dsp:cNvSpPr/>
      </dsp:nvSpPr>
      <dsp:spPr>
        <a:xfrm>
          <a:off x="1992" y="2854701"/>
          <a:ext cx="4079531" cy="154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Up to 150 dozen eggs/week produced by your own hens</a:t>
          </a:r>
        </a:p>
        <a:p>
          <a:pPr marL="0" lvl="0" indent="0" algn="ctr" defTabSz="1066800">
            <a:lnSpc>
              <a:spcPct val="100000"/>
            </a:lnSpc>
            <a:spcBef>
              <a:spcPct val="0"/>
            </a:spcBef>
            <a:spcAft>
              <a:spcPct val="35000"/>
            </a:spcAft>
            <a:buNone/>
          </a:pPr>
          <a:r>
            <a:rPr lang="en-US" sz="2400" kern="1200" dirty="0"/>
            <a:t>Up to 60 dozen eggs/week from another producer’s hens</a:t>
          </a:r>
        </a:p>
      </dsp:txBody>
      <dsp:txXfrm>
        <a:off x="1992" y="2854701"/>
        <a:ext cx="4079531" cy="1540064"/>
      </dsp:txXfrm>
    </dsp:sp>
    <dsp:sp modelId="{ABC14EBB-6A0A-492B-87BD-101245142DBD}">
      <dsp:nvSpPr>
        <dsp:cNvPr id="0" name=""/>
        <dsp:cNvSpPr/>
      </dsp:nvSpPr>
      <dsp:spPr>
        <a:xfrm>
          <a:off x="6813606" y="471379"/>
          <a:ext cx="1427835" cy="1427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69F988-374B-4471-ABEA-51ECBE2AB7D7}">
      <dsp:nvSpPr>
        <dsp:cNvPr id="0" name=""/>
        <dsp:cNvSpPr/>
      </dsp:nvSpPr>
      <dsp:spPr>
        <a:xfrm>
          <a:off x="5497060" y="1939056"/>
          <a:ext cx="4079531" cy="707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Eggs offered for sale at farmers markets must be:</a:t>
          </a:r>
        </a:p>
      </dsp:txBody>
      <dsp:txXfrm>
        <a:off x="5497060" y="1939056"/>
        <a:ext cx="4079531" cy="707543"/>
      </dsp:txXfrm>
    </dsp:sp>
    <dsp:sp modelId="{6EEEBD41-24E1-4592-BDE3-A73562BA1DF3}">
      <dsp:nvSpPr>
        <dsp:cNvPr id="0" name=""/>
        <dsp:cNvSpPr/>
      </dsp:nvSpPr>
      <dsp:spPr>
        <a:xfrm>
          <a:off x="4795442" y="2852240"/>
          <a:ext cx="5464164" cy="154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Clean and unbroken</a:t>
          </a:r>
        </a:p>
        <a:p>
          <a:pPr marL="0" lvl="0" indent="0" algn="ctr" defTabSz="1066800">
            <a:lnSpc>
              <a:spcPct val="100000"/>
            </a:lnSpc>
            <a:spcBef>
              <a:spcPct val="0"/>
            </a:spcBef>
            <a:spcAft>
              <a:spcPct val="35000"/>
            </a:spcAft>
            <a:buNone/>
          </a:pPr>
          <a:r>
            <a:rPr lang="en-US" sz="2400" kern="1200" dirty="0"/>
            <a:t>Properly refrigerated at 45°F or below</a:t>
          </a:r>
        </a:p>
        <a:p>
          <a:pPr marL="0" lvl="0" indent="0" algn="ctr" defTabSz="1066800">
            <a:lnSpc>
              <a:spcPct val="100000"/>
            </a:lnSpc>
            <a:spcBef>
              <a:spcPct val="0"/>
            </a:spcBef>
            <a:spcAft>
              <a:spcPct val="35000"/>
            </a:spcAft>
            <a:buNone/>
          </a:pPr>
          <a:r>
            <a:rPr lang="en-US" sz="2400" kern="1200" dirty="0"/>
            <a:t>Properly labeled</a:t>
          </a:r>
        </a:p>
      </dsp:txBody>
      <dsp:txXfrm>
        <a:off x="4795442" y="2852240"/>
        <a:ext cx="5464164" cy="1543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103E-3D83-4E41-8C29-31D98B9ACD90}">
      <dsp:nvSpPr>
        <dsp:cNvPr id="0" name=""/>
        <dsp:cNvSpPr/>
      </dsp:nvSpPr>
      <dsp:spPr>
        <a:xfrm>
          <a:off x="610494" y="3396"/>
          <a:ext cx="2015281" cy="12091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Candies</a:t>
          </a:r>
        </a:p>
      </dsp:txBody>
      <dsp:txXfrm>
        <a:off x="610494" y="3396"/>
        <a:ext cx="2015281" cy="1209168"/>
      </dsp:txXfrm>
    </dsp:sp>
    <dsp:sp modelId="{0DA3F076-6A03-4A9D-B590-1BF8F60ADF35}">
      <dsp:nvSpPr>
        <dsp:cNvPr id="0" name=""/>
        <dsp:cNvSpPr/>
      </dsp:nvSpPr>
      <dsp:spPr>
        <a:xfrm>
          <a:off x="2827304" y="3396"/>
          <a:ext cx="2015281" cy="1209168"/>
        </a:xfrm>
        <a:prstGeom prst="rect">
          <a:avLst/>
        </a:prstGeom>
        <a:solidFill>
          <a:schemeClr val="accent2">
            <a:hueOff val="-608935"/>
            <a:satOff val="2698"/>
            <a:lumOff val="-9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Jams and jellies not considered to be low-acid or acidified low-acid food products</a:t>
          </a:r>
        </a:p>
      </dsp:txBody>
      <dsp:txXfrm>
        <a:off x="2827304" y="3396"/>
        <a:ext cx="2015281" cy="1209168"/>
      </dsp:txXfrm>
    </dsp:sp>
    <dsp:sp modelId="{D7635B67-DBB5-44D0-A900-9410D72D620D}">
      <dsp:nvSpPr>
        <dsp:cNvPr id="0" name=""/>
        <dsp:cNvSpPr/>
      </dsp:nvSpPr>
      <dsp:spPr>
        <a:xfrm>
          <a:off x="5044113" y="3396"/>
          <a:ext cx="2015281" cy="1209168"/>
        </a:xfrm>
        <a:prstGeom prst="rect">
          <a:avLst/>
        </a:prstGeom>
        <a:solidFill>
          <a:schemeClr val="accent2">
            <a:hueOff val="-1217869"/>
            <a:satOff val="5395"/>
            <a:lumOff val="-19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Dried fruits</a:t>
          </a:r>
        </a:p>
      </dsp:txBody>
      <dsp:txXfrm>
        <a:off x="5044113" y="3396"/>
        <a:ext cx="2015281" cy="1209168"/>
      </dsp:txXfrm>
    </dsp:sp>
    <dsp:sp modelId="{0751DA23-E268-4ED6-8410-E56D1F478C4B}">
      <dsp:nvSpPr>
        <dsp:cNvPr id="0" name=""/>
        <dsp:cNvSpPr/>
      </dsp:nvSpPr>
      <dsp:spPr>
        <a:xfrm>
          <a:off x="7260923" y="3396"/>
          <a:ext cx="2015281" cy="1209168"/>
        </a:xfrm>
        <a:prstGeom prst="rect">
          <a:avLst/>
        </a:prstGeom>
        <a:solidFill>
          <a:schemeClr val="accent2">
            <a:hueOff val="-1826804"/>
            <a:satOff val="8093"/>
            <a:lumOff val="-29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Dried herbs</a:t>
          </a:r>
        </a:p>
      </dsp:txBody>
      <dsp:txXfrm>
        <a:off x="7260923" y="3396"/>
        <a:ext cx="2015281" cy="1209168"/>
      </dsp:txXfrm>
    </dsp:sp>
    <dsp:sp modelId="{DE24545F-B77A-4F1D-B0BC-508B1CFFE269}">
      <dsp:nvSpPr>
        <dsp:cNvPr id="0" name=""/>
        <dsp:cNvSpPr/>
      </dsp:nvSpPr>
      <dsp:spPr>
        <a:xfrm>
          <a:off x="9477733" y="3396"/>
          <a:ext cx="2015281" cy="1209168"/>
        </a:xfrm>
        <a:prstGeom prst="rect">
          <a:avLst/>
        </a:prstGeom>
        <a:solidFill>
          <a:schemeClr val="accent2">
            <a:hueOff val="-2435738"/>
            <a:satOff val="10790"/>
            <a:lumOff val="-39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Dry seasonings</a:t>
          </a:r>
        </a:p>
      </dsp:txBody>
      <dsp:txXfrm>
        <a:off x="9477733" y="3396"/>
        <a:ext cx="2015281" cy="1209168"/>
      </dsp:txXfrm>
    </dsp:sp>
    <dsp:sp modelId="{F4FA1E57-7D8D-4649-8408-EA13136C291C}">
      <dsp:nvSpPr>
        <dsp:cNvPr id="0" name=""/>
        <dsp:cNvSpPr/>
      </dsp:nvSpPr>
      <dsp:spPr>
        <a:xfrm>
          <a:off x="610494" y="1414094"/>
          <a:ext cx="2015281" cy="1209168"/>
        </a:xfrm>
        <a:prstGeom prst="rect">
          <a:avLst/>
        </a:prstGeom>
        <a:solidFill>
          <a:schemeClr val="accent2">
            <a:hueOff val="-3044673"/>
            <a:satOff val="13488"/>
            <a:lumOff val="-4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Dry mixtures</a:t>
          </a:r>
        </a:p>
      </dsp:txBody>
      <dsp:txXfrm>
        <a:off x="610494" y="1414094"/>
        <a:ext cx="2015281" cy="1209168"/>
      </dsp:txXfrm>
    </dsp:sp>
    <dsp:sp modelId="{D5B4BF6D-A76E-4D8E-B9EC-E560B9919BB6}">
      <dsp:nvSpPr>
        <dsp:cNvPr id="0" name=""/>
        <dsp:cNvSpPr/>
      </dsp:nvSpPr>
      <dsp:spPr>
        <a:xfrm>
          <a:off x="2827304" y="1414094"/>
          <a:ext cx="2015281" cy="1209168"/>
        </a:xfrm>
        <a:prstGeom prst="rect">
          <a:avLst/>
        </a:prstGeom>
        <a:solidFill>
          <a:schemeClr val="accent2">
            <a:hueOff val="-3653608"/>
            <a:satOff val="16186"/>
            <a:lumOff val="-59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Coated and uncoated nuts</a:t>
          </a:r>
        </a:p>
      </dsp:txBody>
      <dsp:txXfrm>
        <a:off x="2827304" y="1414094"/>
        <a:ext cx="2015281" cy="1209168"/>
      </dsp:txXfrm>
    </dsp:sp>
    <dsp:sp modelId="{9639896E-FF69-4DA9-BC02-011BC9EB08B4}">
      <dsp:nvSpPr>
        <dsp:cNvPr id="0" name=""/>
        <dsp:cNvSpPr/>
      </dsp:nvSpPr>
      <dsp:spPr>
        <a:xfrm>
          <a:off x="5044113" y="1414094"/>
          <a:ext cx="2015281" cy="1209168"/>
        </a:xfrm>
        <a:prstGeom prst="rect">
          <a:avLst/>
        </a:prstGeom>
        <a:solidFill>
          <a:schemeClr val="accent2">
            <a:hueOff val="-4262542"/>
            <a:satOff val="18883"/>
            <a:lumOff val="-69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Vinegars and flavored vinegars</a:t>
          </a:r>
        </a:p>
      </dsp:txBody>
      <dsp:txXfrm>
        <a:off x="5044113" y="1414094"/>
        <a:ext cx="2015281" cy="1209168"/>
      </dsp:txXfrm>
    </dsp:sp>
    <dsp:sp modelId="{B58A4A61-AA13-4CBF-8530-A1D503F0D12D}">
      <dsp:nvSpPr>
        <dsp:cNvPr id="0" name=""/>
        <dsp:cNvSpPr/>
      </dsp:nvSpPr>
      <dsp:spPr>
        <a:xfrm>
          <a:off x="7260923" y="1414094"/>
          <a:ext cx="2015281" cy="1209168"/>
        </a:xfrm>
        <a:prstGeom prst="rect">
          <a:avLst/>
        </a:prstGeom>
        <a:solidFill>
          <a:schemeClr val="accent2">
            <a:hueOff val="-4871477"/>
            <a:satOff val="21581"/>
            <a:lumOff val="-79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Popcorn and popcorn balls</a:t>
          </a:r>
        </a:p>
      </dsp:txBody>
      <dsp:txXfrm>
        <a:off x="7260923" y="1414094"/>
        <a:ext cx="2015281" cy="1209168"/>
      </dsp:txXfrm>
    </dsp:sp>
    <dsp:sp modelId="{386B9058-A711-476E-A8FA-750967AF2820}">
      <dsp:nvSpPr>
        <dsp:cNvPr id="0" name=""/>
        <dsp:cNvSpPr/>
      </dsp:nvSpPr>
      <dsp:spPr>
        <a:xfrm>
          <a:off x="9477733" y="1414094"/>
          <a:ext cx="2015281" cy="1209168"/>
        </a:xfrm>
        <a:prstGeom prst="rect">
          <a:avLst/>
        </a:prstGeom>
        <a:solidFill>
          <a:schemeClr val="accent2">
            <a:hueOff val="-5480412"/>
            <a:satOff val="24278"/>
            <a:lumOff val="-89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Cotton candy</a:t>
          </a:r>
        </a:p>
      </dsp:txBody>
      <dsp:txXfrm>
        <a:off x="9477733" y="1414094"/>
        <a:ext cx="2015281" cy="1209168"/>
      </dsp:txXfrm>
    </dsp:sp>
    <dsp:sp modelId="{62637580-0887-428E-8B4F-167FAA2C1CE9}">
      <dsp:nvSpPr>
        <dsp:cNvPr id="0" name=""/>
        <dsp:cNvSpPr/>
      </dsp:nvSpPr>
      <dsp:spPr>
        <a:xfrm>
          <a:off x="610494" y="2824791"/>
          <a:ext cx="2015281" cy="1209168"/>
        </a:xfrm>
        <a:prstGeom prst="rect">
          <a:avLst/>
        </a:prstGeom>
        <a:solidFill>
          <a:schemeClr val="accent2">
            <a:hueOff val="-6089346"/>
            <a:satOff val="26976"/>
            <a:lumOff val="-99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Dried pasta</a:t>
          </a:r>
        </a:p>
      </dsp:txBody>
      <dsp:txXfrm>
        <a:off x="610494" y="2824791"/>
        <a:ext cx="2015281" cy="1209168"/>
      </dsp:txXfrm>
    </dsp:sp>
    <dsp:sp modelId="{840D65F4-FC94-47AA-B5D8-070294C7E499}">
      <dsp:nvSpPr>
        <dsp:cNvPr id="0" name=""/>
        <dsp:cNvSpPr/>
      </dsp:nvSpPr>
      <dsp:spPr>
        <a:xfrm>
          <a:off x="2827304" y="2824791"/>
          <a:ext cx="2015281" cy="1209168"/>
        </a:xfrm>
        <a:prstGeom prst="rect">
          <a:avLst/>
        </a:prstGeom>
        <a:solidFill>
          <a:schemeClr val="accent2">
            <a:hueOff val="-6698280"/>
            <a:satOff val="29673"/>
            <a:lumOff val="-10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Dry baking mixes</a:t>
          </a:r>
        </a:p>
      </dsp:txBody>
      <dsp:txXfrm>
        <a:off x="2827304" y="2824791"/>
        <a:ext cx="2015281" cy="1209168"/>
      </dsp:txXfrm>
    </dsp:sp>
    <dsp:sp modelId="{84EC6F5E-8411-417E-9CDD-1DF0B71AD1B6}">
      <dsp:nvSpPr>
        <dsp:cNvPr id="0" name=""/>
        <dsp:cNvSpPr/>
      </dsp:nvSpPr>
      <dsp:spPr>
        <a:xfrm>
          <a:off x="5044113" y="2824791"/>
          <a:ext cx="2015281" cy="1209168"/>
        </a:xfrm>
        <a:prstGeom prst="rect">
          <a:avLst/>
        </a:prstGeom>
        <a:solidFill>
          <a:schemeClr val="accent2">
            <a:hueOff val="-7307215"/>
            <a:satOff val="32371"/>
            <a:lumOff val="-119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Roasted coffee</a:t>
          </a:r>
        </a:p>
      </dsp:txBody>
      <dsp:txXfrm>
        <a:off x="5044113" y="2824791"/>
        <a:ext cx="2015281" cy="1209168"/>
      </dsp:txXfrm>
    </dsp:sp>
    <dsp:sp modelId="{4DFCB8F7-E4AE-4916-A739-6EE3A79625C3}">
      <dsp:nvSpPr>
        <dsp:cNvPr id="0" name=""/>
        <dsp:cNvSpPr/>
      </dsp:nvSpPr>
      <dsp:spPr>
        <a:xfrm>
          <a:off x="7260923" y="2824791"/>
          <a:ext cx="2015281" cy="1209168"/>
        </a:xfrm>
        <a:prstGeom prst="rect">
          <a:avLst/>
        </a:prstGeom>
        <a:solidFill>
          <a:schemeClr val="accent2">
            <a:hueOff val="-7916149"/>
            <a:satOff val="35069"/>
            <a:lumOff val="-128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Dried tea</a:t>
          </a:r>
        </a:p>
      </dsp:txBody>
      <dsp:txXfrm>
        <a:off x="7260923" y="2824791"/>
        <a:ext cx="2015281" cy="1209168"/>
      </dsp:txXfrm>
    </dsp:sp>
    <dsp:sp modelId="{10B93B4C-9C91-45FA-A52D-E4B81DD5B6B9}">
      <dsp:nvSpPr>
        <dsp:cNvPr id="0" name=""/>
        <dsp:cNvSpPr/>
      </dsp:nvSpPr>
      <dsp:spPr>
        <a:xfrm>
          <a:off x="9477733" y="2824791"/>
          <a:ext cx="2015281" cy="1209168"/>
        </a:xfrm>
        <a:prstGeom prst="rect">
          <a:avLst/>
        </a:prstGeom>
        <a:solidFill>
          <a:schemeClr val="accent2">
            <a:hueOff val="-8525084"/>
            <a:satOff val="37766"/>
            <a:lumOff val="-138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Cereals</a:t>
          </a:r>
        </a:p>
      </dsp:txBody>
      <dsp:txXfrm>
        <a:off x="9477733" y="2824791"/>
        <a:ext cx="2015281" cy="1209168"/>
      </dsp:txXfrm>
    </dsp:sp>
    <dsp:sp modelId="{998F1EEF-8FFE-462C-A6EF-9C7FE65F156A}">
      <dsp:nvSpPr>
        <dsp:cNvPr id="0" name=""/>
        <dsp:cNvSpPr/>
      </dsp:nvSpPr>
      <dsp:spPr>
        <a:xfrm>
          <a:off x="2827304" y="4235488"/>
          <a:ext cx="2015281" cy="1209168"/>
        </a:xfrm>
        <a:prstGeom prst="rect">
          <a:avLst/>
        </a:prstGeom>
        <a:solidFill>
          <a:schemeClr val="accent2">
            <a:hueOff val="-9134019"/>
            <a:satOff val="40464"/>
            <a:lumOff val="-148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Trail mixes</a:t>
          </a:r>
        </a:p>
      </dsp:txBody>
      <dsp:txXfrm>
        <a:off x="2827304" y="4235488"/>
        <a:ext cx="2015281" cy="1209168"/>
      </dsp:txXfrm>
    </dsp:sp>
    <dsp:sp modelId="{FDA0F671-4BDA-4AD9-8E28-12C44509E16C}">
      <dsp:nvSpPr>
        <dsp:cNvPr id="0" name=""/>
        <dsp:cNvSpPr/>
      </dsp:nvSpPr>
      <dsp:spPr>
        <a:xfrm>
          <a:off x="5044113" y="4235488"/>
          <a:ext cx="2015281" cy="1209168"/>
        </a:xfrm>
        <a:prstGeom prst="rect">
          <a:avLst/>
        </a:prstGeom>
        <a:solidFill>
          <a:schemeClr val="accent2">
            <a:hueOff val="-9742953"/>
            <a:satOff val="43161"/>
            <a:lumOff val="-158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Granola</a:t>
          </a:r>
        </a:p>
      </dsp:txBody>
      <dsp:txXfrm>
        <a:off x="5044113" y="4235488"/>
        <a:ext cx="2015281" cy="1209168"/>
      </dsp:txXfrm>
    </dsp:sp>
    <dsp:sp modelId="{EE4554D0-000A-4441-9569-D86E21D98503}">
      <dsp:nvSpPr>
        <dsp:cNvPr id="0" name=""/>
        <dsp:cNvSpPr/>
      </dsp:nvSpPr>
      <dsp:spPr>
        <a:xfrm>
          <a:off x="7260923" y="4235488"/>
          <a:ext cx="2015281" cy="1209168"/>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Baked goods that do not require time or temperature control after preparation</a:t>
          </a:r>
        </a:p>
      </dsp:txBody>
      <dsp:txXfrm>
        <a:off x="7260923" y="4235488"/>
        <a:ext cx="2015281" cy="12091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BF2B-DCD0-4A63-808B-51124A55FEF5}">
      <dsp:nvSpPr>
        <dsp:cNvPr id="0" name=""/>
        <dsp:cNvSpPr/>
      </dsp:nvSpPr>
      <dsp:spPr>
        <a:xfrm>
          <a:off x="0" y="2406"/>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0C9DC2D-9B2A-47E4-9AAD-4D1903749765}">
      <dsp:nvSpPr>
        <dsp:cNvPr id="0" name=""/>
        <dsp:cNvSpPr/>
      </dsp:nvSpPr>
      <dsp:spPr>
        <a:xfrm>
          <a:off x="0" y="2406"/>
          <a:ext cx="5607050"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Pickles that have an equilibrium pH of 4.6 or lower.</a:t>
          </a:r>
        </a:p>
      </dsp:txBody>
      <dsp:txXfrm>
        <a:off x="0" y="2406"/>
        <a:ext cx="5607050" cy="1640929"/>
      </dsp:txXfrm>
    </dsp:sp>
    <dsp:sp modelId="{34CC60F4-4826-4492-9947-259796C20A35}">
      <dsp:nvSpPr>
        <dsp:cNvPr id="0" name=""/>
        <dsp:cNvSpPr/>
      </dsp:nvSpPr>
      <dsp:spPr>
        <a:xfrm>
          <a:off x="0" y="1643335"/>
          <a:ext cx="5607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47D122A-0C57-4AB7-B40A-BC298514AAD7}">
      <dsp:nvSpPr>
        <dsp:cNvPr id="0" name=""/>
        <dsp:cNvSpPr/>
      </dsp:nvSpPr>
      <dsp:spPr>
        <a:xfrm>
          <a:off x="0" y="1643335"/>
          <a:ext cx="5607050"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Acidified vegetables that have an equilibrium pH of 4.6 or lower.</a:t>
          </a:r>
        </a:p>
      </dsp:txBody>
      <dsp:txXfrm>
        <a:off x="0" y="1643335"/>
        <a:ext cx="5607050" cy="1640929"/>
      </dsp:txXfrm>
    </dsp:sp>
    <dsp:sp modelId="{7834C9CD-A684-441F-888D-6C5777791871}">
      <dsp:nvSpPr>
        <dsp:cNvPr id="0" name=""/>
        <dsp:cNvSpPr/>
      </dsp:nvSpPr>
      <dsp:spPr>
        <a:xfrm>
          <a:off x="0" y="3284264"/>
          <a:ext cx="5607050"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8307EC8-C0F9-42FA-8D19-80EFBA43B89D}">
      <dsp:nvSpPr>
        <dsp:cNvPr id="0" name=""/>
        <dsp:cNvSpPr/>
      </dsp:nvSpPr>
      <dsp:spPr>
        <a:xfrm>
          <a:off x="0" y="3284264"/>
          <a:ext cx="5607050"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endParaRPr lang="en-US" sz="3400" kern="1200"/>
        </a:p>
      </dsp:txBody>
      <dsp:txXfrm>
        <a:off x="0" y="3284264"/>
        <a:ext cx="5607050" cy="16409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6880E-429D-459B-991C-A604EDB5D2D6}">
      <dsp:nvSpPr>
        <dsp:cNvPr id="0" name=""/>
        <dsp:cNvSpPr/>
      </dsp:nvSpPr>
      <dsp:spPr>
        <a:xfrm>
          <a:off x="0" y="525802"/>
          <a:ext cx="7541090" cy="13891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291592" rIns="58527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Private homes where the resident processes and prepares pure honey produced by his own hives.</a:t>
          </a:r>
        </a:p>
        <a:p>
          <a:pPr marL="114300" lvl="1" indent="-114300" algn="l" defTabSz="622300">
            <a:lnSpc>
              <a:spcPct val="90000"/>
            </a:lnSpc>
            <a:spcBef>
              <a:spcPct val="0"/>
            </a:spcBef>
            <a:spcAft>
              <a:spcPct val="15000"/>
            </a:spcAft>
            <a:buChar char="•"/>
          </a:pPr>
          <a:r>
            <a:rPr lang="en-US" sz="1400" kern="1200"/>
            <a:t>The resident sells less than 250 gallons of honey annually.</a:t>
          </a:r>
        </a:p>
        <a:p>
          <a:pPr marL="114300" lvl="1" indent="-114300" algn="l" defTabSz="622300">
            <a:lnSpc>
              <a:spcPct val="90000"/>
            </a:lnSpc>
            <a:spcBef>
              <a:spcPct val="0"/>
            </a:spcBef>
            <a:spcAft>
              <a:spcPct val="15000"/>
            </a:spcAft>
            <a:buChar char="•"/>
          </a:pPr>
          <a:r>
            <a:rPr lang="en-US" sz="1400" kern="1200" dirty="0"/>
            <a:t>The resident does not process and sell other food products in addition to the honey, except as allowed under exemption (low risk foods and acidified foods).</a:t>
          </a:r>
        </a:p>
      </dsp:txBody>
      <dsp:txXfrm>
        <a:off x="0" y="525802"/>
        <a:ext cx="7541090" cy="1389150"/>
      </dsp:txXfrm>
    </dsp:sp>
    <dsp:sp modelId="{8FC1C028-E569-49D8-B599-BC783EE7C1E3}">
      <dsp:nvSpPr>
        <dsp:cNvPr id="0" name=""/>
        <dsp:cNvSpPr/>
      </dsp:nvSpPr>
      <dsp:spPr>
        <a:xfrm>
          <a:off x="377054" y="319162"/>
          <a:ext cx="5278763" cy="4132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622300">
            <a:lnSpc>
              <a:spcPct val="90000"/>
            </a:lnSpc>
            <a:spcBef>
              <a:spcPct val="0"/>
            </a:spcBef>
            <a:spcAft>
              <a:spcPct val="35000"/>
            </a:spcAft>
            <a:buNone/>
          </a:pPr>
          <a:r>
            <a:rPr lang="en-US" sz="1400" kern="1200"/>
            <a:t>What are the criteria for the exemption?</a:t>
          </a:r>
        </a:p>
      </dsp:txBody>
      <dsp:txXfrm>
        <a:off x="397229" y="339337"/>
        <a:ext cx="5238413" cy="372930"/>
      </dsp:txXfrm>
    </dsp:sp>
    <dsp:sp modelId="{AEBA81ED-6512-4142-9FF6-F385E58BBDA7}">
      <dsp:nvSpPr>
        <dsp:cNvPr id="0" name=""/>
        <dsp:cNvSpPr/>
      </dsp:nvSpPr>
      <dsp:spPr>
        <a:xfrm>
          <a:off x="0" y="2197192"/>
          <a:ext cx="7541090" cy="5843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291592" rIns="58527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 your own private home.</a:t>
          </a:r>
        </a:p>
      </dsp:txBody>
      <dsp:txXfrm>
        <a:off x="0" y="2197192"/>
        <a:ext cx="7541090" cy="584325"/>
      </dsp:txXfrm>
    </dsp:sp>
    <dsp:sp modelId="{CC09E25D-80C2-4258-A34F-65F2F43F80C5}">
      <dsp:nvSpPr>
        <dsp:cNvPr id="0" name=""/>
        <dsp:cNvSpPr/>
      </dsp:nvSpPr>
      <dsp:spPr>
        <a:xfrm>
          <a:off x="377054" y="1990552"/>
          <a:ext cx="5278763" cy="4132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622300">
            <a:lnSpc>
              <a:spcPct val="90000"/>
            </a:lnSpc>
            <a:spcBef>
              <a:spcPct val="0"/>
            </a:spcBef>
            <a:spcAft>
              <a:spcPct val="35000"/>
            </a:spcAft>
            <a:buNone/>
          </a:pPr>
          <a:r>
            <a:rPr lang="en-US" sz="1400" kern="1200"/>
            <a:t>Where can the honey be processed?</a:t>
          </a:r>
        </a:p>
      </dsp:txBody>
      <dsp:txXfrm>
        <a:off x="397229" y="2010727"/>
        <a:ext cx="5238413" cy="372930"/>
      </dsp:txXfrm>
    </dsp:sp>
    <dsp:sp modelId="{AEEB6B80-60FB-42AD-94FF-6632CBF8E020}">
      <dsp:nvSpPr>
        <dsp:cNvPr id="0" name=""/>
        <dsp:cNvSpPr/>
      </dsp:nvSpPr>
      <dsp:spPr>
        <a:xfrm>
          <a:off x="0" y="3063757"/>
          <a:ext cx="7541090" cy="7717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291592" rIns="58527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Infused honey products would not fall under the exemption as they are considered value-added honey products, not pure honey.</a:t>
          </a:r>
        </a:p>
      </dsp:txBody>
      <dsp:txXfrm>
        <a:off x="0" y="3063757"/>
        <a:ext cx="7541090" cy="771750"/>
      </dsp:txXfrm>
    </dsp:sp>
    <dsp:sp modelId="{E54B5E29-075A-4F03-9CB6-D1093326DFC7}">
      <dsp:nvSpPr>
        <dsp:cNvPr id="0" name=""/>
        <dsp:cNvSpPr/>
      </dsp:nvSpPr>
      <dsp:spPr>
        <a:xfrm>
          <a:off x="377054" y="2857117"/>
          <a:ext cx="5278763" cy="4132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622300">
            <a:lnSpc>
              <a:spcPct val="90000"/>
            </a:lnSpc>
            <a:spcBef>
              <a:spcPct val="0"/>
            </a:spcBef>
            <a:spcAft>
              <a:spcPct val="35000"/>
            </a:spcAft>
            <a:buNone/>
          </a:pPr>
          <a:r>
            <a:rPr lang="en-US" sz="1400" kern="1200"/>
            <a:t>What types of home processed honey products are NOT allowed?</a:t>
          </a:r>
        </a:p>
      </dsp:txBody>
      <dsp:txXfrm>
        <a:off x="397229" y="2877292"/>
        <a:ext cx="5238413" cy="372930"/>
      </dsp:txXfrm>
    </dsp:sp>
    <dsp:sp modelId="{2BCCF766-C26D-4375-B15F-480DFF180111}">
      <dsp:nvSpPr>
        <dsp:cNvPr id="0" name=""/>
        <dsp:cNvSpPr/>
      </dsp:nvSpPr>
      <dsp:spPr>
        <a:xfrm>
          <a:off x="0" y="4117747"/>
          <a:ext cx="7541090" cy="13671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291592" rIns="58527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The product is labeled “PROCESSED AND PREPARED WITHOUT STATE INSPECTION. WARNING: Do Not Feed Honey to Infants Under One Year Old.”</a:t>
          </a:r>
        </a:p>
        <a:p>
          <a:pPr marL="114300" lvl="1" indent="-114300" algn="l" defTabSz="622300">
            <a:lnSpc>
              <a:spcPct val="90000"/>
            </a:lnSpc>
            <a:spcBef>
              <a:spcPct val="0"/>
            </a:spcBef>
            <a:spcAft>
              <a:spcPct val="15000"/>
            </a:spcAft>
            <a:buChar char="•"/>
          </a:pPr>
          <a:r>
            <a:rPr lang="en-US" sz="1400" kern="1200" dirty="0"/>
            <a:t>In addition, this exemption does not preclude the need for standard labeling information on the product label (name of product, net weight statement, name and address of the manufacturer, etc.)</a:t>
          </a:r>
        </a:p>
      </dsp:txBody>
      <dsp:txXfrm>
        <a:off x="0" y="4117747"/>
        <a:ext cx="7541090" cy="1367100"/>
      </dsp:txXfrm>
    </dsp:sp>
    <dsp:sp modelId="{52BF9A9C-40A6-4A4F-89B0-D46CF17A85D7}">
      <dsp:nvSpPr>
        <dsp:cNvPr id="0" name=""/>
        <dsp:cNvSpPr/>
      </dsp:nvSpPr>
      <dsp:spPr>
        <a:xfrm>
          <a:off x="377054" y="3911107"/>
          <a:ext cx="5278763" cy="4132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622300">
            <a:lnSpc>
              <a:spcPct val="90000"/>
            </a:lnSpc>
            <a:spcBef>
              <a:spcPct val="0"/>
            </a:spcBef>
            <a:spcAft>
              <a:spcPct val="35000"/>
            </a:spcAft>
            <a:buNone/>
          </a:pPr>
          <a:r>
            <a:rPr lang="en-US" sz="1400" kern="1200"/>
            <a:t>What are the labeling requirements for home‐processed honey?</a:t>
          </a:r>
        </a:p>
      </dsp:txBody>
      <dsp:txXfrm>
        <a:off x="397229" y="3931282"/>
        <a:ext cx="5238413" cy="372930"/>
      </dsp:txXfrm>
    </dsp:sp>
    <dsp:sp modelId="{CF77867E-50A9-4DCC-AA74-20D3C7FBAC0D}">
      <dsp:nvSpPr>
        <dsp:cNvPr id="0" name=""/>
        <dsp:cNvSpPr/>
      </dsp:nvSpPr>
      <dsp:spPr>
        <a:xfrm>
          <a:off x="0" y="5767087"/>
          <a:ext cx="7541090" cy="7717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272" tIns="291592" rIns="58527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Currently there are no restrictions regarding where the honey can be sold and who it may be sold to.</a:t>
          </a:r>
        </a:p>
      </dsp:txBody>
      <dsp:txXfrm>
        <a:off x="0" y="5767087"/>
        <a:ext cx="7541090" cy="771750"/>
      </dsp:txXfrm>
    </dsp:sp>
    <dsp:sp modelId="{10C0EAF4-E472-4CD8-98F6-A3B0742EE427}">
      <dsp:nvSpPr>
        <dsp:cNvPr id="0" name=""/>
        <dsp:cNvSpPr/>
      </dsp:nvSpPr>
      <dsp:spPr>
        <a:xfrm>
          <a:off x="377054" y="5560447"/>
          <a:ext cx="5278763" cy="4132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525" tIns="0" rIns="199525" bIns="0" numCol="1" spcCol="1270" anchor="ctr" anchorCtr="0">
          <a:noAutofit/>
        </a:bodyPr>
        <a:lstStyle/>
        <a:p>
          <a:pPr marL="0" lvl="0" indent="0" algn="l" defTabSz="622300">
            <a:lnSpc>
              <a:spcPct val="90000"/>
            </a:lnSpc>
            <a:spcBef>
              <a:spcPct val="0"/>
            </a:spcBef>
            <a:spcAft>
              <a:spcPct val="35000"/>
            </a:spcAft>
            <a:buNone/>
          </a:pPr>
          <a:r>
            <a:rPr lang="en-US" sz="1400" kern="1200"/>
            <a:t>Where can I sell my honey and to whom can I sell it?</a:t>
          </a:r>
        </a:p>
      </dsp:txBody>
      <dsp:txXfrm>
        <a:off x="397229" y="5580622"/>
        <a:ext cx="5238413"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62CAC-981F-46C4-923E-BC34D10E3E65}"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38A1F-DE87-4346-BFE9-FC93607BA315}" type="slidenum">
              <a:rPr lang="en-US" smtClean="0"/>
              <a:t>‹#›</a:t>
            </a:fld>
            <a:endParaRPr lang="en-US"/>
          </a:p>
        </p:txBody>
      </p:sp>
    </p:spTree>
    <p:extLst>
      <p:ext uri="{BB962C8B-B14F-4D97-AF65-F5344CB8AC3E}">
        <p14:creationId xmlns:p14="http://schemas.microsoft.com/office/powerpoint/2010/main" val="423286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Today I will be overviewing various permitting requirements and regulations that pertain to operating at a Farmers Market. Please hold questions till the end</a:t>
            </a:r>
          </a:p>
        </p:txBody>
      </p:sp>
      <p:sp>
        <p:nvSpPr>
          <p:cNvPr id="4" name="Slide Number Placeholder 3"/>
          <p:cNvSpPr>
            <a:spLocks noGrp="1"/>
          </p:cNvSpPr>
          <p:nvPr>
            <p:ph type="sldNum" sz="quarter" idx="5"/>
          </p:nvPr>
        </p:nvSpPr>
        <p:spPr/>
        <p:txBody>
          <a:bodyPr/>
          <a:lstStyle/>
          <a:p>
            <a:fld id="{CAB38A1F-DE87-4346-BFE9-FC93607BA315}" type="slidenum">
              <a:rPr lang="en-US" smtClean="0"/>
              <a:t>1</a:t>
            </a:fld>
            <a:endParaRPr lang="en-US"/>
          </a:p>
        </p:txBody>
      </p:sp>
    </p:spTree>
    <p:extLst>
      <p:ext uri="{BB962C8B-B14F-4D97-AF65-F5344CB8AC3E}">
        <p14:creationId xmlns:p14="http://schemas.microsoft.com/office/powerpoint/2010/main" val="319566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210286-8CA0-486E-8BEC-4F8991E0DCFC}" type="slidenum">
              <a:rPr lang="en-US" smtClean="0"/>
              <a:t>12</a:t>
            </a:fld>
            <a:endParaRPr lang="en-US"/>
          </a:p>
        </p:txBody>
      </p:sp>
    </p:spTree>
    <p:extLst>
      <p:ext uri="{BB962C8B-B14F-4D97-AF65-F5344CB8AC3E}">
        <p14:creationId xmlns:p14="http://schemas.microsoft.com/office/powerpoint/2010/main" val="269905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38A1F-DE87-4346-BFE9-FC93607BA315}" type="slidenum">
              <a:rPr lang="en-US" smtClean="0"/>
              <a:t>16</a:t>
            </a:fld>
            <a:endParaRPr lang="en-US"/>
          </a:p>
        </p:txBody>
      </p:sp>
    </p:spTree>
    <p:extLst>
      <p:ext uri="{BB962C8B-B14F-4D97-AF65-F5344CB8AC3E}">
        <p14:creationId xmlns:p14="http://schemas.microsoft.com/office/powerpoint/2010/main" val="106540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38A1F-DE87-4346-BFE9-FC93607BA315}" type="slidenum">
              <a:rPr lang="en-US" smtClean="0"/>
              <a:t>17</a:t>
            </a:fld>
            <a:endParaRPr lang="en-US"/>
          </a:p>
        </p:txBody>
      </p:sp>
    </p:spTree>
    <p:extLst>
      <p:ext uri="{BB962C8B-B14F-4D97-AF65-F5344CB8AC3E}">
        <p14:creationId xmlns:p14="http://schemas.microsoft.com/office/powerpoint/2010/main" val="279649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back to exemption labeling – mandatory labeling PLUS disclaimer statement</a:t>
            </a:r>
          </a:p>
        </p:txBody>
      </p:sp>
      <p:sp>
        <p:nvSpPr>
          <p:cNvPr id="4" name="Slide Number Placeholder 3"/>
          <p:cNvSpPr>
            <a:spLocks noGrp="1"/>
          </p:cNvSpPr>
          <p:nvPr>
            <p:ph type="sldNum" sz="quarter" idx="5"/>
          </p:nvPr>
        </p:nvSpPr>
        <p:spPr/>
        <p:txBody>
          <a:bodyPr/>
          <a:lstStyle/>
          <a:p>
            <a:fld id="{CAB38A1F-DE87-4346-BFE9-FC93607BA315}" type="slidenum">
              <a:rPr lang="en-US" smtClean="0"/>
              <a:t>23</a:t>
            </a:fld>
            <a:endParaRPr lang="en-US"/>
          </a:p>
        </p:txBody>
      </p:sp>
    </p:spTree>
    <p:extLst>
      <p:ext uri="{BB962C8B-B14F-4D97-AF65-F5344CB8AC3E}">
        <p14:creationId xmlns:p14="http://schemas.microsoft.com/office/powerpoint/2010/main" val="117270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38A1F-DE87-4346-BFE9-FC93607BA315}" type="slidenum">
              <a:rPr lang="en-US" smtClean="0"/>
              <a:t>28</a:t>
            </a:fld>
            <a:endParaRPr lang="en-US"/>
          </a:p>
        </p:txBody>
      </p:sp>
    </p:spTree>
    <p:extLst>
      <p:ext uri="{BB962C8B-B14F-4D97-AF65-F5344CB8AC3E}">
        <p14:creationId xmlns:p14="http://schemas.microsoft.com/office/powerpoint/2010/main" val="249052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B38A1F-DE87-4346-BFE9-FC93607BA315}" type="slidenum">
              <a:rPr lang="en-US" smtClean="0"/>
              <a:t>38</a:t>
            </a:fld>
            <a:endParaRPr lang="en-US"/>
          </a:p>
        </p:txBody>
      </p:sp>
    </p:spTree>
    <p:extLst>
      <p:ext uri="{BB962C8B-B14F-4D97-AF65-F5344CB8AC3E}">
        <p14:creationId xmlns:p14="http://schemas.microsoft.com/office/powerpoint/2010/main" val="84640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there were a few significant legislative updates, there was an increase for the gross annual sales of pickles and other acidified vegetable that went from $3,000 to $9,000. The updated legislation also expanded the exemption for private home operators to be able to sell their food at temporary events. It also updated to add that these exempt processors may advertise their foods over the internet. This year there have been no new legislative updates that impact the 2025 Farmers Market season.</a:t>
            </a:r>
          </a:p>
        </p:txBody>
      </p:sp>
      <p:sp>
        <p:nvSpPr>
          <p:cNvPr id="4" name="Slide Number Placeholder 3"/>
          <p:cNvSpPr>
            <a:spLocks noGrp="1"/>
          </p:cNvSpPr>
          <p:nvPr>
            <p:ph type="sldNum" sz="quarter" idx="5"/>
          </p:nvPr>
        </p:nvSpPr>
        <p:spPr/>
        <p:txBody>
          <a:bodyPr/>
          <a:lstStyle/>
          <a:p>
            <a:fld id="{CAB38A1F-DE87-4346-BFE9-FC93607BA315}" type="slidenum">
              <a:rPr lang="en-US" smtClean="0"/>
              <a:t>2</a:t>
            </a:fld>
            <a:endParaRPr lang="en-US"/>
          </a:p>
        </p:txBody>
      </p:sp>
    </p:spTree>
    <p:extLst>
      <p:ext uri="{BB962C8B-B14F-4D97-AF65-F5344CB8AC3E}">
        <p14:creationId xmlns:p14="http://schemas.microsoft.com/office/powerpoint/2010/main" val="2710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B38A1F-DE87-4346-BFE9-FC93607BA315}" type="slidenum">
              <a:rPr lang="en-US" smtClean="0"/>
              <a:t>3</a:t>
            </a:fld>
            <a:endParaRPr lang="en-US"/>
          </a:p>
        </p:txBody>
      </p:sp>
    </p:spTree>
    <p:extLst>
      <p:ext uri="{BB962C8B-B14F-4D97-AF65-F5344CB8AC3E}">
        <p14:creationId xmlns:p14="http://schemas.microsoft.com/office/powerpoint/2010/main" val="286980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B38A1F-DE87-4346-BFE9-FC93607BA315}" type="slidenum">
              <a:rPr lang="en-US" smtClean="0"/>
              <a:t>4</a:t>
            </a:fld>
            <a:endParaRPr lang="en-US"/>
          </a:p>
        </p:txBody>
      </p:sp>
    </p:spTree>
    <p:extLst>
      <p:ext uri="{BB962C8B-B14F-4D97-AF65-F5344CB8AC3E}">
        <p14:creationId xmlns:p14="http://schemas.microsoft.com/office/powerpoint/2010/main" val="90973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also provide permitting for food Manufacturers, which operate in their own building that is provided with commercial-style equipment. This includes operations within a building that is on your own personal property but is not your home.</a:t>
            </a:r>
          </a:p>
          <a:p>
            <a:endParaRPr lang="en-US" dirty="0"/>
          </a:p>
        </p:txBody>
      </p:sp>
      <p:sp>
        <p:nvSpPr>
          <p:cNvPr id="4" name="Slide Number Placeholder 3"/>
          <p:cNvSpPr>
            <a:spLocks noGrp="1"/>
          </p:cNvSpPr>
          <p:nvPr>
            <p:ph type="sldNum" sz="quarter" idx="5"/>
          </p:nvPr>
        </p:nvSpPr>
        <p:spPr/>
        <p:txBody>
          <a:bodyPr/>
          <a:lstStyle/>
          <a:p>
            <a:fld id="{CAB38A1F-DE87-4346-BFE9-FC93607BA315}" type="slidenum">
              <a:rPr lang="en-US" smtClean="0"/>
              <a:t>5</a:t>
            </a:fld>
            <a:endParaRPr lang="en-US"/>
          </a:p>
        </p:txBody>
      </p:sp>
    </p:spTree>
    <p:extLst>
      <p:ext uri="{BB962C8B-B14F-4D97-AF65-F5344CB8AC3E}">
        <p14:creationId xmlns:p14="http://schemas.microsoft.com/office/powerpoint/2010/main" val="155864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38A1F-DE87-4346-BFE9-FC93607BA315}" type="slidenum">
              <a:rPr lang="en-US" smtClean="0"/>
              <a:t>8</a:t>
            </a:fld>
            <a:endParaRPr lang="en-US"/>
          </a:p>
        </p:txBody>
      </p:sp>
    </p:spTree>
    <p:extLst>
      <p:ext uri="{BB962C8B-B14F-4D97-AF65-F5344CB8AC3E}">
        <p14:creationId xmlns:p14="http://schemas.microsoft.com/office/powerpoint/2010/main" val="122491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specialized processes that require additional regulations and requirements. For more information please access the FDA websites pertaining to this information using the QR codes.</a:t>
            </a:r>
          </a:p>
        </p:txBody>
      </p:sp>
      <p:sp>
        <p:nvSpPr>
          <p:cNvPr id="4" name="Slide Number Placeholder 3"/>
          <p:cNvSpPr>
            <a:spLocks noGrp="1"/>
          </p:cNvSpPr>
          <p:nvPr>
            <p:ph type="sldNum" sz="quarter" idx="5"/>
          </p:nvPr>
        </p:nvSpPr>
        <p:spPr/>
        <p:txBody>
          <a:bodyPr/>
          <a:lstStyle/>
          <a:p>
            <a:fld id="{CAB38A1F-DE87-4346-BFE9-FC93607BA315}" type="slidenum">
              <a:rPr lang="en-US" smtClean="0"/>
              <a:t>9</a:t>
            </a:fld>
            <a:endParaRPr lang="en-US"/>
          </a:p>
        </p:txBody>
      </p:sp>
    </p:spTree>
    <p:extLst>
      <p:ext uri="{BB962C8B-B14F-4D97-AF65-F5344CB8AC3E}">
        <p14:creationId xmlns:p14="http://schemas.microsoft.com/office/powerpoint/2010/main" val="294508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23BD6-FBCF-FEB4-4C6C-7E255799F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5DA4F-D517-ADB3-65CA-990670F48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18989-F901-71C1-D798-97C27E34F2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Acidified Foods are s</a:t>
            </a:r>
            <a:r>
              <a:rPr lang="en-US" dirty="0"/>
              <a:t>helf-stable food that have a low acid content but have added a food with a high acid content to make the end product have a high acid content; Final product has a pH of 4.6 or less.</a:t>
            </a:r>
          </a:p>
          <a:p>
            <a:endParaRPr lang="en-US" dirty="0"/>
          </a:p>
        </p:txBody>
      </p:sp>
      <p:sp>
        <p:nvSpPr>
          <p:cNvPr id="4" name="Slide Number Placeholder 3">
            <a:extLst>
              <a:ext uri="{FF2B5EF4-FFF2-40B4-BE49-F238E27FC236}">
                <a16:creationId xmlns:a16="http://schemas.microsoft.com/office/drawing/2014/main" id="{732828E6-CBDF-CE9D-EB64-84B1F93E9091}"/>
              </a:ext>
            </a:extLst>
          </p:cNvPr>
          <p:cNvSpPr>
            <a:spLocks noGrp="1"/>
          </p:cNvSpPr>
          <p:nvPr>
            <p:ph type="sldNum" sz="quarter" idx="5"/>
          </p:nvPr>
        </p:nvSpPr>
        <p:spPr/>
        <p:txBody>
          <a:bodyPr/>
          <a:lstStyle/>
          <a:p>
            <a:fld id="{CAB38A1F-DE87-4346-BFE9-FC93607BA315}" type="slidenum">
              <a:rPr lang="en-US" smtClean="0"/>
              <a:t>10</a:t>
            </a:fld>
            <a:endParaRPr lang="en-US"/>
          </a:p>
        </p:txBody>
      </p:sp>
    </p:spTree>
    <p:extLst>
      <p:ext uri="{BB962C8B-B14F-4D97-AF65-F5344CB8AC3E}">
        <p14:creationId xmlns:p14="http://schemas.microsoft.com/office/powerpoint/2010/main" val="306093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38A1F-DE87-4346-BFE9-FC93607BA315}" type="slidenum">
              <a:rPr lang="en-US" smtClean="0"/>
              <a:t>11</a:t>
            </a:fld>
            <a:endParaRPr lang="en-US"/>
          </a:p>
        </p:txBody>
      </p:sp>
    </p:spTree>
    <p:extLst>
      <p:ext uri="{BB962C8B-B14F-4D97-AF65-F5344CB8AC3E}">
        <p14:creationId xmlns:p14="http://schemas.microsoft.com/office/powerpoint/2010/main" val="349990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3D1B620B-ADE1-475A-A776-2680EA9892A1}"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34222613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1B620B-ADE1-475A-A776-2680EA9892A1}"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264330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1B620B-ADE1-475A-A776-2680EA9892A1}"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179586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1B620B-ADE1-475A-A776-2680EA9892A1}"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428876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D1B620B-ADE1-475A-A776-2680EA9892A1}"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17194689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D1B620B-ADE1-475A-A776-2680EA9892A1}" type="datetimeFigureOut">
              <a:rPr lang="en-US" smtClean="0"/>
              <a:t>4/28/2025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48223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D1B620B-ADE1-475A-A776-2680EA9892A1}"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89F1-3F80-40B0-B405-902AAA7B4D9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768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1B620B-ADE1-475A-A776-2680EA9892A1}"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21659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B620B-ADE1-475A-A776-2680EA9892A1}"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315414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D1B620B-ADE1-475A-A776-2680EA9892A1}" type="datetimeFigureOut">
              <a:rPr lang="en-US" smtClean="0"/>
              <a:t>4/28/2025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42668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D1B620B-ADE1-475A-A776-2680EA9892A1}" type="datetimeFigureOut">
              <a:rPr lang="en-US" smtClean="0"/>
              <a:t>4/28/2025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99B89F1-3F80-40B0-B405-902AAA7B4D9D}" type="slidenum">
              <a:rPr lang="en-US" smtClean="0"/>
              <a:t>‹#›</a:t>
            </a:fld>
            <a:endParaRPr lang="en-US"/>
          </a:p>
        </p:txBody>
      </p:sp>
    </p:spTree>
    <p:extLst>
      <p:ext uri="{BB962C8B-B14F-4D97-AF65-F5344CB8AC3E}">
        <p14:creationId xmlns:p14="http://schemas.microsoft.com/office/powerpoint/2010/main" val="44404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D1B620B-ADE1-475A-A776-2680EA9892A1}" type="datetimeFigureOut">
              <a:rPr lang="en-US" smtClean="0"/>
              <a:t>4/28/2025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99B89F1-3F80-40B0-B405-902AAA7B4D9D}" type="slidenum">
              <a:rPr lang="en-US" smtClean="0"/>
              <a:t>‹#›</a:t>
            </a:fld>
            <a:endParaRPr lang="en-US"/>
          </a:p>
        </p:txBody>
      </p:sp>
    </p:spTree>
    <p:extLst>
      <p:ext uri="{BB962C8B-B14F-4D97-AF65-F5344CB8AC3E}">
        <p14:creationId xmlns:p14="http://schemas.microsoft.com/office/powerpoint/2010/main" val="1544320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hyperlink" Target="https://www.fda.gov/food/registration-food-facilities-and-other-submissions/establishment-registration-process-filing-acidified-and-low-acid-canned-foods-lacf" TargetMode="External"/><Relationship Id="rId5" Type="http://schemas.openxmlformats.org/officeDocument/2006/relationships/diagramQuickStyle" Target="../diagrams/quickStyle4.xml"/><Relationship Id="rId10" Type="http://schemas.openxmlformats.org/officeDocument/2006/relationships/image" Target="../media/image21.png"/><Relationship Id="rId4" Type="http://schemas.openxmlformats.org/officeDocument/2006/relationships/diagramLayout" Target="../diagrams/layout4.xml"/><Relationship Id="rId9" Type="http://schemas.openxmlformats.org/officeDocument/2006/relationships/hyperlink" Target="https://www.afdo.org/directories/fp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vdh.virginia.gov/local-health-distric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vdacs.virginia.gov/animals-meat-and-poultry.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www.abc.virginia.gov/licenses/val/definitions/culinary-permit" TargetMode="External"/><Relationship Id="rId4" Type="http://schemas.openxmlformats.org/officeDocument/2006/relationships/hyperlink" Target="https://www.abc.virginia.gov/licenses/val/definitions/confectionary"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vdacs.virginia.gov/pdf/kitchenbillfaq.pdf"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fda.gov/media/81606/download" TargetMode="Externa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vdacs.virginia.gov/pdf/farmers-mkt-safe-food-samples.pdf"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dacs.virginia.gov/pdf/Regional-Contact-Map.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hyperlink" Target="https://www.vdacs.virginia.gov/food-dairy-and-foods.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foodsafety@vdacs.virgini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Rashelly.Bland@vdacs.virginia.gov" TargetMode="External"/><Relationship Id="rId4" Type="http://schemas.openxmlformats.org/officeDocument/2006/relationships/hyperlink" Target="mailto:Karen.Bergin@vdacs.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foodsafety@vdacs.virgini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vdacs.virginia.gov/dairy-farmers-market-vendors.shtm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mailto:foodsafety@vdacs.virgini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5.pn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7.png"/><Relationship Id="rId10" Type="http://schemas.microsoft.com/office/2007/relationships/diagramDrawing" Target="../diagrams/drawing3.xml"/><Relationship Id="rId4" Type="http://schemas.openxmlformats.org/officeDocument/2006/relationships/image" Target="../media/image16.pn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948F3-5DF5-34A1-0E7C-E641FAB25D58}"/>
              </a:ext>
            </a:extLst>
          </p:cNvPr>
          <p:cNvSpPr>
            <a:spLocks noGrp="1"/>
          </p:cNvSpPr>
          <p:nvPr>
            <p:ph type="ctrTitle"/>
          </p:nvPr>
        </p:nvSpPr>
        <p:spPr>
          <a:xfrm>
            <a:off x="530156" y="1541170"/>
            <a:ext cx="6474343" cy="1645920"/>
          </a:xfrm>
        </p:spPr>
        <p:txBody>
          <a:bodyPr>
            <a:normAutofit/>
          </a:bodyPr>
          <a:lstStyle/>
          <a:p>
            <a:r>
              <a:rPr lang="en-US" b="1" dirty="0"/>
              <a:t>Food Safety at farmers markets</a:t>
            </a:r>
          </a:p>
        </p:txBody>
      </p:sp>
      <p:sp>
        <p:nvSpPr>
          <p:cNvPr id="3" name="Subtitle 2">
            <a:extLst>
              <a:ext uri="{FF2B5EF4-FFF2-40B4-BE49-F238E27FC236}">
                <a16:creationId xmlns:a16="http://schemas.microsoft.com/office/drawing/2014/main" id="{D5F4A260-58DB-BBD8-1648-3F0C7B7C5680}"/>
              </a:ext>
            </a:extLst>
          </p:cNvPr>
          <p:cNvSpPr>
            <a:spLocks noGrp="1"/>
          </p:cNvSpPr>
          <p:nvPr>
            <p:ph type="subTitle" idx="1"/>
          </p:nvPr>
        </p:nvSpPr>
        <p:spPr>
          <a:xfrm>
            <a:off x="640081" y="3760690"/>
            <a:ext cx="6254494" cy="2808552"/>
          </a:xfrm>
        </p:spPr>
        <p:txBody>
          <a:bodyPr vert="horz" lIns="91440" tIns="45720" rIns="91440" bIns="45720" rtlCol="0" anchor="t">
            <a:normAutofit fontScale="92500" lnSpcReduction="20000"/>
          </a:bodyPr>
          <a:lstStyle/>
          <a:p>
            <a:pPr>
              <a:lnSpc>
                <a:spcPct val="90000"/>
              </a:lnSpc>
            </a:pPr>
            <a:r>
              <a:rPr lang="en-US" sz="3200" b="1" dirty="0">
                <a:solidFill>
                  <a:srgbClr val="FFFFFF"/>
                </a:solidFill>
              </a:rPr>
              <a:t>Virginia Department of Agriculture &amp; Consumer Services</a:t>
            </a:r>
          </a:p>
          <a:p>
            <a:pPr>
              <a:lnSpc>
                <a:spcPct val="90000"/>
              </a:lnSpc>
              <a:spcBef>
                <a:spcPts val="600"/>
              </a:spcBef>
            </a:pPr>
            <a:br>
              <a:rPr lang="en-US" sz="3200" b="1" dirty="0"/>
            </a:br>
            <a:r>
              <a:rPr lang="en-US" sz="3200" b="1" dirty="0">
                <a:solidFill>
                  <a:srgbClr val="FFFFFF"/>
                </a:solidFill>
              </a:rPr>
              <a:t>Office of Dairy &amp; Foods</a:t>
            </a:r>
            <a:br>
              <a:rPr lang="en-US" sz="3200" b="1" dirty="0"/>
            </a:br>
            <a:r>
              <a:rPr lang="en-US" sz="3200" b="1" dirty="0">
                <a:solidFill>
                  <a:srgbClr val="FFFFFF"/>
                </a:solidFill>
              </a:rPr>
              <a:t>Food Safety Program</a:t>
            </a:r>
          </a:p>
          <a:p>
            <a:pPr>
              <a:lnSpc>
                <a:spcPct val="90000"/>
              </a:lnSpc>
              <a:spcBef>
                <a:spcPts val="600"/>
              </a:spcBef>
            </a:pPr>
            <a:endParaRPr lang="en-US" sz="3200" b="1" dirty="0">
              <a:solidFill>
                <a:srgbClr val="FFFFFF"/>
              </a:solidFill>
            </a:endParaRPr>
          </a:p>
          <a:p>
            <a:pPr>
              <a:lnSpc>
                <a:spcPct val="90000"/>
              </a:lnSpc>
              <a:spcBef>
                <a:spcPts val="600"/>
              </a:spcBef>
            </a:pPr>
            <a:r>
              <a:rPr lang="en-US" sz="3200" b="1" dirty="0">
                <a:solidFill>
                  <a:srgbClr val="FFFFFF"/>
                </a:solidFill>
              </a:rPr>
              <a:t>April 2025</a:t>
            </a:r>
          </a:p>
          <a:p>
            <a:pPr>
              <a:lnSpc>
                <a:spcPct val="90000"/>
              </a:lnSpc>
            </a:pPr>
            <a:endParaRPr lang="en-US" sz="1800" dirty="0">
              <a:solidFill>
                <a:srgbClr val="FFFFFF"/>
              </a:solidFill>
            </a:endParaRPr>
          </a:p>
        </p:txBody>
      </p:sp>
      <p:sp>
        <p:nvSpPr>
          <p:cNvPr id="12"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ork and knife">
            <a:extLst>
              <a:ext uri="{FF2B5EF4-FFF2-40B4-BE49-F238E27FC236}">
                <a16:creationId xmlns:a16="http://schemas.microsoft.com/office/drawing/2014/main" id="{41456FF6-1E9A-CF1F-5656-5D1DA3AFE8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811" y="1749171"/>
            <a:ext cx="3044952" cy="3044952"/>
          </a:xfrm>
          <a:prstGeom prst="rect">
            <a:avLst/>
          </a:prstGeom>
        </p:spPr>
      </p:pic>
    </p:spTree>
    <p:extLst>
      <p:ext uri="{BB962C8B-B14F-4D97-AF65-F5344CB8AC3E}">
        <p14:creationId xmlns:p14="http://schemas.microsoft.com/office/powerpoint/2010/main" val="272721647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84A2423-FC47-4C97-1F58-976E9A49048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F588BF1-476D-14B4-679D-C5A91D0A730C}"/>
              </a:ext>
            </a:extLst>
          </p:cNvPr>
          <p:cNvSpPr/>
          <p:nvPr/>
        </p:nvSpPr>
        <p:spPr>
          <a:xfrm>
            <a:off x="5889523" y="330582"/>
            <a:ext cx="6086167" cy="6306009"/>
          </a:xfrm>
          <a:prstGeom prst="rect">
            <a:avLst/>
          </a:prstGeom>
          <a:solidFill>
            <a:srgbClr val="9CA383"/>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05760-1D99-7718-E0B2-E8E709974F1D}"/>
              </a:ext>
            </a:extLst>
          </p:cNvPr>
          <p:cNvSpPr>
            <a:spLocks noGrp="1"/>
          </p:cNvSpPr>
          <p:nvPr>
            <p:ph type="title"/>
          </p:nvPr>
        </p:nvSpPr>
        <p:spPr>
          <a:xfrm>
            <a:off x="323679" y="330582"/>
            <a:ext cx="5015238" cy="1674227"/>
          </a:xfrm>
        </p:spPr>
        <p:txBody>
          <a:bodyPr>
            <a:normAutofit/>
          </a:bodyPr>
          <a:lstStyle/>
          <a:p>
            <a:r>
              <a:rPr lang="en-US" sz="3200" b="1" dirty="0"/>
              <a:t>Acidified Food processing</a:t>
            </a:r>
          </a:p>
        </p:txBody>
      </p:sp>
      <p:graphicFrame>
        <p:nvGraphicFramePr>
          <p:cNvPr id="5" name="Content Placeholder 2">
            <a:extLst>
              <a:ext uri="{FF2B5EF4-FFF2-40B4-BE49-F238E27FC236}">
                <a16:creationId xmlns:a16="http://schemas.microsoft.com/office/drawing/2014/main" id="{DACD9D19-79F0-C65E-E0BB-FDA91CE8ADC0}"/>
              </a:ext>
            </a:extLst>
          </p:cNvPr>
          <p:cNvGraphicFramePr>
            <a:graphicFrameLocks noGrp="1"/>
          </p:cNvGraphicFramePr>
          <p:nvPr>
            <p:ph idx="1"/>
            <p:extLst>
              <p:ext uri="{D42A27DB-BD31-4B8C-83A1-F6EECF244321}">
                <p14:modId xmlns:p14="http://schemas.microsoft.com/office/powerpoint/2010/main" val="3357925757"/>
              </p:ext>
            </p:extLst>
          </p:nvPr>
        </p:nvGraphicFramePr>
        <p:xfrm>
          <a:off x="147484" y="2004809"/>
          <a:ext cx="5438597" cy="452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0A554B0-250F-50F9-1074-E79937141570}"/>
              </a:ext>
            </a:extLst>
          </p:cNvPr>
          <p:cNvPicPr>
            <a:picLocks noChangeAspect="1"/>
          </p:cNvPicPr>
          <p:nvPr/>
        </p:nvPicPr>
        <p:blipFill>
          <a:blip r:embed="rId8"/>
          <a:stretch>
            <a:fillRect/>
          </a:stretch>
        </p:blipFill>
        <p:spPr>
          <a:xfrm>
            <a:off x="7967610" y="909315"/>
            <a:ext cx="1568918" cy="1565643"/>
          </a:xfrm>
          <a:prstGeom prst="rect">
            <a:avLst/>
          </a:prstGeom>
        </p:spPr>
      </p:pic>
      <p:sp>
        <p:nvSpPr>
          <p:cNvPr id="4" name="TextBox 3">
            <a:extLst>
              <a:ext uri="{FF2B5EF4-FFF2-40B4-BE49-F238E27FC236}">
                <a16:creationId xmlns:a16="http://schemas.microsoft.com/office/drawing/2014/main" id="{8AAF6277-69B3-62F8-94BE-38B1C660E18F}"/>
              </a:ext>
            </a:extLst>
          </p:cNvPr>
          <p:cNvSpPr txBox="1"/>
          <p:nvPr/>
        </p:nvSpPr>
        <p:spPr>
          <a:xfrm>
            <a:off x="6783296" y="478168"/>
            <a:ext cx="3962842" cy="400110"/>
          </a:xfrm>
          <a:prstGeom prst="rect">
            <a:avLst/>
          </a:prstGeom>
          <a:noFill/>
        </p:spPr>
        <p:txBody>
          <a:bodyPr wrap="square" rtlCol="0">
            <a:spAutoFit/>
          </a:bodyPr>
          <a:lstStyle/>
          <a:p>
            <a:pPr algn="ctr"/>
            <a:r>
              <a:rPr lang="en-US" sz="2000" b="1" dirty="0"/>
              <a:t>AFDO Process Authority List</a:t>
            </a:r>
          </a:p>
        </p:txBody>
      </p:sp>
      <p:sp>
        <p:nvSpPr>
          <p:cNvPr id="13" name="TextBox 12">
            <a:extLst>
              <a:ext uri="{FF2B5EF4-FFF2-40B4-BE49-F238E27FC236}">
                <a16:creationId xmlns:a16="http://schemas.microsoft.com/office/drawing/2014/main" id="{23EF22FF-AC89-05F8-E20A-2B7D97580FAE}"/>
              </a:ext>
            </a:extLst>
          </p:cNvPr>
          <p:cNvSpPr txBox="1"/>
          <p:nvPr/>
        </p:nvSpPr>
        <p:spPr>
          <a:xfrm>
            <a:off x="6341806" y="3551786"/>
            <a:ext cx="4935793" cy="400110"/>
          </a:xfrm>
          <a:prstGeom prst="rect">
            <a:avLst/>
          </a:prstGeom>
          <a:noFill/>
        </p:spPr>
        <p:txBody>
          <a:bodyPr wrap="square" rtlCol="0">
            <a:spAutoFit/>
          </a:bodyPr>
          <a:lstStyle/>
          <a:p>
            <a:pPr algn="ctr"/>
            <a:r>
              <a:rPr lang="en-US" sz="2000" b="1" dirty="0"/>
              <a:t>FDA Registration for Acidified Foods </a:t>
            </a:r>
          </a:p>
        </p:txBody>
      </p:sp>
      <p:sp>
        <p:nvSpPr>
          <p:cNvPr id="7" name="TextBox 6">
            <a:extLst>
              <a:ext uri="{FF2B5EF4-FFF2-40B4-BE49-F238E27FC236}">
                <a16:creationId xmlns:a16="http://schemas.microsoft.com/office/drawing/2014/main" id="{E22F0297-D9B8-CC01-1695-656AE1EA158D}"/>
              </a:ext>
            </a:extLst>
          </p:cNvPr>
          <p:cNvSpPr txBox="1"/>
          <p:nvPr/>
        </p:nvSpPr>
        <p:spPr>
          <a:xfrm>
            <a:off x="6748072" y="2505995"/>
            <a:ext cx="4368152" cy="400110"/>
          </a:xfrm>
          <a:prstGeom prst="rect">
            <a:avLst/>
          </a:prstGeom>
          <a:noFill/>
        </p:spPr>
        <p:txBody>
          <a:bodyPr wrap="square">
            <a:spAutoFit/>
          </a:bodyPr>
          <a:lstStyle/>
          <a:p>
            <a:r>
              <a:rPr lang="en-US" sz="2000" dirty="0">
                <a:hlinkClick r:id="rId9">
                  <a:extLst>
                    <a:ext uri="{A12FA001-AC4F-418D-AE19-62706E023703}">
                      <ahyp:hlinkClr xmlns:ahyp="http://schemas.microsoft.com/office/drawing/2018/hyperlinkcolor" val="tx"/>
                    </a:ext>
                  </a:extLst>
                </a:hlinkClick>
              </a:rPr>
              <a:t>https://www.afdo.org/directories/fpa/</a:t>
            </a:r>
            <a:r>
              <a:rPr lang="en-US" sz="2000" dirty="0"/>
              <a:t> </a:t>
            </a:r>
          </a:p>
        </p:txBody>
      </p:sp>
      <p:pic>
        <p:nvPicPr>
          <p:cNvPr id="1026" name="Picture 2" descr="QR Code Image">
            <a:extLst>
              <a:ext uri="{FF2B5EF4-FFF2-40B4-BE49-F238E27FC236}">
                <a16:creationId xmlns:a16="http://schemas.microsoft.com/office/drawing/2014/main" id="{977B3A06-B92E-D183-60EC-8FD93B0ADE6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705" t="5147" r="5204" b="5236"/>
          <a:stretch/>
        </p:blipFill>
        <p:spPr bwMode="auto">
          <a:xfrm>
            <a:off x="8025243" y="3981053"/>
            <a:ext cx="1568918" cy="15435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036EDE-A9D7-D3B0-66FD-035BB7015A17}"/>
              </a:ext>
            </a:extLst>
          </p:cNvPr>
          <p:cNvSpPr txBox="1"/>
          <p:nvPr/>
        </p:nvSpPr>
        <p:spPr>
          <a:xfrm>
            <a:off x="5978013" y="5524575"/>
            <a:ext cx="5997677" cy="1015663"/>
          </a:xfrm>
          <a:prstGeom prst="rect">
            <a:avLst/>
          </a:prstGeom>
          <a:noFill/>
        </p:spPr>
        <p:txBody>
          <a:bodyPr wrap="square">
            <a:spAutoFit/>
          </a:bodyPr>
          <a:lstStyle/>
          <a:p>
            <a:pPr algn="ctr"/>
            <a:r>
              <a:rPr lang="en-US" sz="2000" dirty="0">
                <a:hlinkClick r:id="rId11">
                  <a:extLst>
                    <a:ext uri="{A12FA001-AC4F-418D-AE19-62706E023703}">
                      <ahyp:hlinkClr xmlns:ahyp="http://schemas.microsoft.com/office/drawing/2018/hyperlinkcolor" val="tx"/>
                    </a:ext>
                  </a:extLst>
                </a:hlinkClick>
              </a:rPr>
              <a:t>https://www.fda.gov/food/registration-food-facilities-and-other-submissions/establishment-registration-process-filing-acidified-and-low-acid-canned-foods-lacf</a:t>
            </a:r>
            <a:r>
              <a:rPr lang="en-US" sz="2000" dirty="0"/>
              <a:t> </a:t>
            </a:r>
          </a:p>
        </p:txBody>
      </p:sp>
    </p:spTree>
    <p:extLst>
      <p:ext uri="{BB962C8B-B14F-4D97-AF65-F5344CB8AC3E}">
        <p14:creationId xmlns:p14="http://schemas.microsoft.com/office/powerpoint/2010/main" val="84406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1E21-0F95-2599-B7F8-C301C7161136}"/>
              </a:ext>
            </a:extLst>
          </p:cNvPr>
          <p:cNvSpPr>
            <a:spLocks noGrp="1"/>
          </p:cNvSpPr>
          <p:nvPr>
            <p:ph type="title"/>
          </p:nvPr>
        </p:nvSpPr>
        <p:spPr>
          <a:xfrm>
            <a:off x="2231136" y="717132"/>
            <a:ext cx="7729728" cy="1188720"/>
          </a:xfrm>
        </p:spPr>
        <p:txBody>
          <a:bodyPr>
            <a:normAutofit/>
          </a:bodyPr>
          <a:lstStyle/>
          <a:p>
            <a:r>
              <a:rPr lang="en-US" sz="3200" b="1" dirty="0"/>
              <a:t>Dairy Processing</a:t>
            </a:r>
          </a:p>
        </p:txBody>
      </p:sp>
      <p:graphicFrame>
        <p:nvGraphicFramePr>
          <p:cNvPr id="5" name="Content Placeholder 2">
            <a:extLst>
              <a:ext uri="{FF2B5EF4-FFF2-40B4-BE49-F238E27FC236}">
                <a16:creationId xmlns:a16="http://schemas.microsoft.com/office/drawing/2014/main" id="{07AFDC3A-46BA-4A23-BC89-8D4A1D5109B6}"/>
              </a:ext>
            </a:extLst>
          </p:cNvPr>
          <p:cNvGraphicFramePr>
            <a:graphicFrameLocks noGrp="1"/>
          </p:cNvGraphicFramePr>
          <p:nvPr>
            <p:ph idx="1"/>
            <p:extLst>
              <p:ext uri="{D42A27DB-BD31-4B8C-83A1-F6EECF244321}">
                <p14:modId xmlns:p14="http://schemas.microsoft.com/office/powerpoint/2010/main" val="2982531109"/>
              </p:ext>
            </p:extLst>
          </p:nvPr>
        </p:nvGraphicFramePr>
        <p:xfrm>
          <a:off x="449323" y="2214758"/>
          <a:ext cx="7528832" cy="4433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up 21">
            <a:extLst>
              <a:ext uri="{FF2B5EF4-FFF2-40B4-BE49-F238E27FC236}">
                <a16:creationId xmlns:a16="http://schemas.microsoft.com/office/drawing/2014/main" id="{4C9C2D0C-09ED-4BBA-F2E0-5D5A59A26275}"/>
              </a:ext>
            </a:extLst>
          </p:cNvPr>
          <p:cNvGrpSpPr/>
          <p:nvPr/>
        </p:nvGrpSpPr>
        <p:grpSpPr>
          <a:xfrm>
            <a:off x="7978155" y="2779033"/>
            <a:ext cx="4054222" cy="3623683"/>
            <a:chOff x="9597758" y="3429000"/>
            <a:chExt cx="2594242" cy="2305050"/>
          </a:xfrm>
        </p:grpSpPr>
        <p:sp>
          <p:nvSpPr>
            <p:cNvPr id="21" name="Rectangle 20">
              <a:extLst>
                <a:ext uri="{FF2B5EF4-FFF2-40B4-BE49-F238E27FC236}">
                  <a16:creationId xmlns:a16="http://schemas.microsoft.com/office/drawing/2014/main" id="{41DB6132-085C-9D3F-3723-E8BAD0BEB95D}"/>
                </a:ext>
              </a:extLst>
            </p:cNvPr>
            <p:cNvSpPr/>
            <p:nvPr/>
          </p:nvSpPr>
          <p:spPr>
            <a:xfrm>
              <a:off x="9696450" y="3429000"/>
              <a:ext cx="2428875" cy="2305050"/>
            </a:xfrm>
            <a:prstGeom prst="rect">
              <a:avLst/>
            </a:prstGeom>
            <a:solidFill>
              <a:srgbClr val="C9673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D809459-C52F-5789-FF96-9E0653168F30}"/>
                </a:ext>
              </a:extLst>
            </p:cNvPr>
            <p:cNvGrpSpPr/>
            <p:nvPr/>
          </p:nvGrpSpPr>
          <p:grpSpPr>
            <a:xfrm>
              <a:off x="9597758" y="3448050"/>
              <a:ext cx="2594242" cy="2229147"/>
              <a:chOff x="9054799" y="3483945"/>
              <a:chExt cx="3178743" cy="2564273"/>
            </a:xfrm>
          </p:grpSpPr>
          <p:pic>
            <p:nvPicPr>
              <p:cNvPr id="15" name="Picture 14">
                <a:extLst>
                  <a:ext uri="{FF2B5EF4-FFF2-40B4-BE49-F238E27FC236}">
                    <a16:creationId xmlns:a16="http://schemas.microsoft.com/office/drawing/2014/main" id="{F3689572-C1C1-7DB8-8268-F151D63D0C64}"/>
                  </a:ext>
                </a:extLst>
              </p:cNvPr>
              <p:cNvPicPr>
                <a:picLocks noChangeAspect="1"/>
              </p:cNvPicPr>
              <p:nvPr/>
            </p:nvPicPr>
            <p:blipFill>
              <a:blip r:embed="rId8"/>
              <a:stretch>
                <a:fillRect/>
              </a:stretch>
            </p:blipFill>
            <p:spPr>
              <a:xfrm>
                <a:off x="9796847" y="3822499"/>
                <a:ext cx="1694648" cy="1694648"/>
              </a:xfrm>
              <a:prstGeom prst="rect">
                <a:avLst/>
              </a:prstGeom>
              <a:noFill/>
              <a:ln>
                <a:noFill/>
              </a:ln>
            </p:spPr>
            <p:style>
              <a:lnRef idx="0">
                <a:scrgbClr r="0" g="0" b="0"/>
              </a:lnRef>
              <a:fillRef idx="0">
                <a:scrgbClr r="0" g="0" b="0"/>
              </a:fillRef>
              <a:effectRef idx="0">
                <a:scrgbClr r="0" g="0" b="0"/>
              </a:effectRef>
              <a:fontRef idx="minor">
                <a:schemeClr val="accent3"/>
              </a:fontRef>
            </p:style>
          </p:pic>
          <p:sp>
            <p:nvSpPr>
              <p:cNvPr id="17" name="TextBox 16">
                <a:extLst>
                  <a:ext uri="{FF2B5EF4-FFF2-40B4-BE49-F238E27FC236}">
                    <a16:creationId xmlns:a16="http://schemas.microsoft.com/office/drawing/2014/main" id="{893A3F37-7A2A-DEC8-B424-A92AEA954BFD}"/>
                  </a:ext>
                </a:extLst>
              </p:cNvPr>
              <p:cNvSpPr txBox="1"/>
              <p:nvPr/>
            </p:nvSpPr>
            <p:spPr>
              <a:xfrm>
                <a:off x="9458960" y="5517147"/>
                <a:ext cx="2424196" cy="531071"/>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lvl="0" algn="ctr">
                  <a:lnSpc>
                    <a:spcPct val="100000"/>
                  </a:lnSpc>
                </a:pPr>
                <a:r>
                  <a:rPr lang="en-US" sz="2000" dirty="0">
                    <a:solidFill>
                      <a:schemeClr val="bg1"/>
                    </a:solidFill>
                    <a:hlinkClick r:id="rId9">
                      <a:extLst>
                        <a:ext uri="{A12FA001-AC4F-418D-AE19-62706E023703}">
                          <ahyp:hlinkClr xmlns:ahyp="http://schemas.microsoft.com/office/drawing/2018/hyperlinkcolor" val="tx"/>
                        </a:ext>
                      </a:extLst>
                    </a:hlinkClick>
                  </a:rPr>
                  <a:t>https://www.vdh.virginia.gov/local-health-districts</a:t>
                </a:r>
                <a:r>
                  <a:rPr lang="en-US" sz="1200" dirty="0">
                    <a:solidFill>
                      <a:schemeClr val="bg1"/>
                    </a:solidFill>
                    <a:hlinkClick r:id="rId9">
                      <a:extLst>
                        <a:ext uri="{A12FA001-AC4F-418D-AE19-62706E023703}">
                          <ahyp:hlinkClr xmlns:ahyp="http://schemas.microsoft.com/office/drawing/2018/hyperlinkcolor" val="tx"/>
                        </a:ext>
                      </a:extLst>
                    </a:hlinkClick>
                  </a:rPr>
                  <a:t>/</a:t>
                </a:r>
                <a:endParaRPr lang="en-US" sz="1200" dirty="0">
                  <a:solidFill>
                    <a:schemeClr val="bg1"/>
                  </a:solidFill>
                </a:endParaRPr>
              </a:p>
            </p:txBody>
          </p:sp>
          <p:sp>
            <p:nvSpPr>
              <p:cNvPr id="19" name="TextBox 18">
                <a:extLst>
                  <a:ext uri="{FF2B5EF4-FFF2-40B4-BE49-F238E27FC236}">
                    <a16:creationId xmlns:a16="http://schemas.microsoft.com/office/drawing/2014/main" id="{F0EEAE0D-A17E-7EED-F8F7-620EA00F744F}"/>
                  </a:ext>
                </a:extLst>
              </p:cNvPr>
              <p:cNvSpPr txBox="1"/>
              <p:nvPr/>
            </p:nvSpPr>
            <p:spPr>
              <a:xfrm>
                <a:off x="9054799" y="3483945"/>
                <a:ext cx="3178743" cy="739032"/>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en-US" sz="2400" dirty="0">
                    <a:solidFill>
                      <a:schemeClr val="bg1"/>
                    </a:solidFill>
                  </a:rPr>
                  <a:t>VDH Local Health Districts</a:t>
                </a:r>
              </a:p>
            </p:txBody>
          </p:sp>
        </p:grpSp>
      </p:grpSp>
    </p:spTree>
    <p:extLst>
      <p:ext uri="{BB962C8B-B14F-4D97-AF65-F5344CB8AC3E}">
        <p14:creationId xmlns:p14="http://schemas.microsoft.com/office/powerpoint/2010/main" val="341638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3A410-ADD3-A43F-BD0A-E054E4D1FC8F}"/>
              </a:ext>
            </a:extLst>
          </p:cNvPr>
          <p:cNvSpPr/>
          <p:nvPr/>
        </p:nvSpPr>
        <p:spPr>
          <a:xfrm>
            <a:off x="7477430" y="1877961"/>
            <a:ext cx="4532671" cy="4346186"/>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155153-B43E-65ED-E6A0-DCBEF1AFA3EF}"/>
              </a:ext>
            </a:extLst>
          </p:cNvPr>
          <p:cNvSpPr>
            <a:spLocks noGrp="1"/>
          </p:cNvSpPr>
          <p:nvPr>
            <p:ph type="title"/>
          </p:nvPr>
        </p:nvSpPr>
        <p:spPr>
          <a:xfrm>
            <a:off x="1839086" y="370332"/>
            <a:ext cx="7729728" cy="1188720"/>
          </a:xfrm>
        </p:spPr>
        <p:txBody>
          <a:bodyPr>
            <a:normAutofit/>
          </a:bodyPr>
          <a:lstStyle/>
          <a:p>
            <a:pPr lvl="0"/>
            <a:r>
              <a:rPr lang="en-US" sz="3200" b="1" dirty="0"/>
              <a:t>Meat &amp; Poultry Products</a:t>
            </a:r>
          </a:p>
        </p:txBody>
      </p:sp>
      <p:sp>
        <p:nvSpPr>
          <p:cNvPr id="9" name="Content Placeholder 8">
            <a:extLst>
              <a:ext uri="{FF2B5EF4-FFF2-40B4-BE49-F238E27FC236}">
                <a16:creationId xmlns:a16="http://schemas.microsoft.com/office/drawing/2014/main" id="{DBE7BFA5-0A48-D407-0155-6CD05FFD920B}"/>
              </a:ext>
            </a:extLst>
          </p:cNvPr>
          <p:cNvSpPr>
            <a:spLocks noGrp="1"/>
          </p:cNvSpPr>
          <p:nvPr>
            <p:ph idx="1"/>
          </p:nvPr>
        </p:nvSpPr>
        <p:spPr>
          <a:xfrm>
            <a:off x="108155" y="1877961"/>
            <a:ext cx="6941867" cy="4532999"/>
          </a:xfrm>
        </p:spPr>
        <p:txBody>
          <a:bodyPr>
            <a:noAutofit/>
          </a:bodyPr>
          <a:lstStyle/>
          <a:p>
            <a:pPr lvl="0"/>
            <a:r>
              <a:rPr lang="en-US" sz="2400" dirty="0"/>
              <a:t>Food containing meat, poultry, or catfish cannot be made in a home food processing operation. </a:t>
            </a:r>
          </a:p>
          <a:p>
            <a:pPr lvl="0"/>
            <a:r>
              <a:rPr lang="en-US" sz="2400" dirty="0"/>
              <a:t>Commercial kitchen processors may make certain meat or poultry products under the VDACS Office of Dairy and Foods.  Examples include:</a:t>
            </a:r>
          </a:p>
          <a:p>
            <a:pPr lvl="1"/>
            <a:r>
              <a:rPr lang="en-US" sz="2400" dirty="0"/>
              <a:t>Closed face sandwiches.</a:t>
            </a:r>
          </a:p>
          <a:p>
            <a:pPr lvl="1"/>
            <a:r>
              <a:rPr lang="en-US" sz="2400" dirty="0"/>
              <a:t>Products containing less than 2% cooked meat/poultry or 3% raw meat/poultry. </a:t>
            </a:r>
          </a:p>
          <a:p>
            <a:pPr lvl="1"/>
            <a:r>
              <a:rPr lang="en-US" sz="2400" dirty="0"/>
              <a:t>For other meat and poultry products, contact the VDACS Office of Meat &amp; Poultry Services.</a:t>
            </a:r>
          </a:p>
        </p:txBody>
      </p:sp>
      <p:pic>
        <p:nvPicPr>
          <p:cNvPr id="3" name="Picture 2">
            <a:extLst>
              <a:ext uri="{FF2B5EF4-FFF2-40B4-BE49-F238E27FC236}">
                <a16:creationId xmlns:a16="http://schemas.microsoft.com/office/drawing/2014/main" id="{3F93A5D0-223E-A23D-A451-A001B0C42789}"/>
              </a:ext>
            </a:extLst>
          </p:cNvPr>
          <p:cNvPicPr>
            <a:picLocks noChangeAspect="1"/>
          </p:cNvPicPr>
          <p:nvPr/>
        </p:nvPicPr>
        <p:blipFill>
          <a:blip r:embed="rId3"/>
          <a:stretch>
            <a:fillRect/>
          </a:stretch>
        </p:blipFill>
        <p:spPr>
          <a:xfrm>
            <a:off x="8582639" y="3050393"/>
            <a:ext cx="2381250" cy="2381250"/>
          </a:xfrm>
          <a:prstGeom prst="rect">
            <a:avLst/>
          </a:prstGeom>
        </p:spPr>
      </p:pic>
      <p:sp>
        <p:nvSpPr>
          <p:cNvPr id="5" name="TextBox 4">
            <a:extLst>
              <a:ext uri="{FF2B5EF4-FFF2-40B4-BE49-F238E27FC236}">
                <a16:creationId xmlns:a16="http://schemas.microsoft.com/office/drawing/2014/main" id="{0DB112AB-A645-4269-6F96-D6A57771C7B0}"/>
              </a:ext>
            </a:extLst>
          </p:cNvPr>
          <p:cNvSpPr txBox="1"/>
          <p:nvPr/>
        </p:nvSpPr>
        <p:spPr>
          <a:xfrm>
            <a:off x="8052619" y="5431643"/>
            <a:ext cx="3578941" cy="707886"/>
          </a:xfrm>
          <a:prstGeom prst="rect">
            <a:avLst/>
          </a:prstGeom>
          <a:noFill/>
        </p:spPr>
        <p:txBody>
          <a:bodyPr wrap="square">
            <a:spAutoFit/>
          </a:bodyPr>
          <a:lstStyle/>
          <a:p>
            <a:pPr algn="ctr"/>
            <a:r>
              <a:rPr lang="en-US" sz="2000" dirty="0">
                <a:hlinkClick r:id="rId4">
                  <a:extLst>
                    <a:ext uri="{A12FA001-AC4F-418D-AE19-62706E023703}">
                      <ahyp:hlinkClr xmlns:ahyp="http://schemas.microsoft.com/office/drawing/2018/hyperlinkcolor" val="tx"/>
                    </a:ext>
                  </a:extLst>
                </a:hlinkClick>
              </a:rPr>
              <a:t>https://www.vdacs.virginia.gov/animals-meat-and-poultry.shtml</a:t>
            </a:r>
            <a:r>
              <a:rPr lang="en-US" sz="2000" dirty="0"/>
              <a:t> </a:t>
            </a:r>
          </a:p>
        </p:txBody>
      </p:sp>
      <p:sp>
        <p:nvSpPr>
          <p:cNvPr id="7" name="TextBox 6">
            <a:extLst>
              <a:ext uri="{FF2B5EF4-FFF2-40B4-BE49-F238E27FC236}">
                <a16:creationId xmlns:a16="http://schemas.microsoft.com/office/drawing/2014/main" id="{13C79D37-D8C8-79A2-E761-30F45AED3847}"/>
              </a:ext>
            </a:extLst>
          </p:cNvPr>
          <p:cNvSpPr txBox="1"/>
          <p:nvPr/>
        </p:nvSpPr>
        <p:spPr>
          <a:xfrm>
            <a:off x="8332462" y="2190727"/>
            <a:ext cx="2822609" cy="707886"/>
          </a:xfrm>
          <a:prstGeom prst="rect">
            <a:avLst/>
          </a:prstGeom>
          <a:noFill/>
        </p:spPr>
        <p:txBody>
          <a:bodyPr wrap="square">
            <a:spAutoFit/>
          </a:bodyPr>
          <a:lstStyle/>
          <a:p>
            <a:pPr algn="ctr"/>
            <a:r>
              <a:rPr lang="en-US" sz="2000" b="1" dirty="0"/>
              <a:t>VDACS MEAT &amp; POULTRY SERVICES</a:t>
            </a:r>
          </a:p>
        </p:txBody>
      </p:sp>
    </p:spTree>
    <p:extLst>
      <p:ext uri="{BB962C8B-B14F-4D97-AF65-F5344CB8AC3E}">
        <p14:creationId xmlns:p14="http://schemas.microsoft.com/office/powerpoint/2010/main" val="395029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765211-1C2A-FB78-C7D6-026E5AE5F301}"/>
              </a:ext>
            </a:extLst>
          </p:cNvPr>
          <p:cNvSpPr/>
          <p:nvPr/>
        </p:nvSpPr>
        <p:spPr>
          <a:xfrm>
            <a:off x="8789610" y="1759974"/>
            <a:ext cx="2920610" cy="4812276"/>
          </a:xfrm>
          <a:prstGeom prst="rect">
            <a:avLst/>
          </a:prstGeom>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972E2563-FC41-C1C8-8A13-F9CD16BCA2FD}"/>
              </a:ext>
            </a:extLst>
          </p:cNvPr>
          <p:cNvSpPr>
            <a:spLocks noGrp="1"/>
          </p:cNvSpPr>
          <p:nvPr>
            <p:ph type="title"/>
          </p:nvPr>
        </p:nvSpPr>
        <p:spPr>
          <a:xfrm>
            <a:off x="2113149" y="447273"/>
            <a:ext cx="7729728" cy="1188720"/>
          </a:xfrm>
        </p:spPr>
        <p:txBody>
          <a:bodyPr>
            <a:normAutofit/>
          </a:bodyPr>
          <a:lstStyle/>
          <a:p>
            <a:r>
              <a:rPr lang="en-US" sz="3200" b="1" dirty="0"/>
              <a:t>Alcohol in Food</a:t>
            </a:r>
          </a:p>
        </p:txBody>
      </p:sp>
      <p:sp>
        <p:nvSpPr>
          <p:cNvPr id="3" name="Content Placeholder 2">
            <a:extLst>
              <a:ext uri="{FF2B5EF4-FFF2-40B4-BE49-F238E27FC236}">
                <a16:creationId xmlns:a16="http://schemas.microsoft.com/office/drawing/2014/main" id="{37F45A1A-47E3-10D4-B477-BDA005793793}"/>
              </a:ext>
            </a:extLst>
          </p:cNvPr>
          <p:cNvSpPr>
            <a:spLocks noGrp="1"/>
          </p:cNvSpPr>
          <p:nvPr>
            <p:ph idx="1"/>
          </p:nvPr>
        </p:nvSpPr>
        <p:spPr>
          <a:xfrm>
            <a:off x="412955" y="1917291"/>
            <a:ext cx="8013614" cy="4729316"/>
          </a:xfrm>
        </p:spPr>
        <p:txBody>
          <a:bodyPr>
            <a:normAutofit fontScale="62500" lnSpcReduction="20000"/>
          </a:bodyPr>
          <a:lstStyle/>
          <a:p>
            <a:r>
              <a:rPr lang="en-US" sz="3800" dirty="0">
                <a:solidFill>
                  <a:schemeClr val="tx1"/>
                </a:solidFill>
              </a:rPr>
              <a:t>Food products cannot be sold in VA if it has more than 0.5% Alcohol by Volume (ABV)</a:t>
            </a:r>
          </a:p>
          <a:p>
            <a:pPr lvl="1"/>
            <a:r>
              <a:rPr lang="en-US" sz="3800" dirty="0">
                <a:solidFill>
                  <a:schemeClr val="tx1"/>
                </a:solidFill>
              </a:rPr>
              <a:t>Anyone that wants to sell a product with alcohol in it must have the product tested for alcohol content</a:t>
            </a:r>
          </a:p>
          <a:p>
            <a:pPr lvl="1"/>
            <a:r>
              <a:rPr lang="en-US" sz="3800" dirty="0">
                <a:solidFill>
                  <a:schemeClr val="tx1"/>
                </a:solidFill>
              </a:rPr>
              <a:t>Test results showing it is below the limit must be submitted</a:t>
            </a:r>
          </a:p>
          <a:p>
            <a:endParaRPr lang="en-US" sz="3800" dirty="0">
              <a:solidFill>
                <a:schemeClr val="tx1"/>
              </a:solidFill>
            </a:endParaRPr>
          </a:p>
          <a:p>
            <a:r>
              <a:rPr lang="en-US" sz="3800" dirty="0">
                <a:solidFill>
                  <a:schemeClr val="tx1"/>
                </a:solidFill>
              </a:rPr>
              <a:t>Exception: Virginia ABC would regulate food that has an alcohol content of greater than 0.5% ABV as an alcoholic beverage/product</a:t>
            </a:r>
          </a:p>
          <a:p>
            <a:pPr lvl="1"/>
            <a:endParaRPr lang="en-US" sz="3800" dirty="0">
              <a:solidFill>
                <a:schemeClr val="tx1"/>
              </a:solidFill>
            </a:endParaRPr>
          </a:p>
          <a:p>
            <a:r>
              <a:rPr lang="en-US" sz="3800" dirty="0">
                <a:solidFill>
                  <a:schemeClr val="tx1"/>
                </a:solidFill>
              </a:rPr>
              <a:t>Contact Virginia ABC to discuss your specific situation. </a:t>
            </a:r>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endParaRPr lang="en-US" dirty="0"/>
          </a:p>
        </p:txBody>
      </p:sp>
      <p:pic>
        <p:nvPicPr>
          <p:cNvPr id="4" name="Picture 3">
            <a:extLst>
              <a:ext uri="{FF2B5EF4-FFF2-40B4-BE49-F238E27FC236}">
                <a16:creationId xmlns:a16="http://schemas.microsoft.com/office/drawing/2014/main" id="{5B0025AD-EA41-6A98-B945-9AC83A5DF9A9}"/>
              </a:ext>
            </a:extLst>
          </p:cNvPr>
          <p:cNvPicPr>
            <a:picLocks noChangeAspect="1"/>
          </p:cNvPicPr>
          <p:nvPr/>
        </p:nvPicPr>
        <p:blipFill>
          <a:blip r:embed="rId2"/>
          <a:stretch>
            <a:fillRect/>
          </a:stretch>
        </p:blipFill>
        <p:spPr>
          <a:xfrm>
            <a:off x="9516296" y="2221369"/>
            <a:ext cx="1334259" cy="1334259"/>
          </a:xfrm>
          <a:prstGeom prst="rect">
            <a:avLst/>
          </a:prstGeom>
        </p:spPr>
      </p:pic>
      <p:sp>
        <p:nvSpPr>
          <p:cNvPr id="5" name="TextBox 4">
            <a:extLst>
              <a:ext uri="{FF2B5EF4-FFF2-40B4-BE49-F238E27FC236}">
                <a16:creationId xmlns:a16="http://schemas.microsoft.com/office/drawing/2014/main" id="{60E15073-F8BA-DC80-89CA-667E4564047A}"/>
              </a:ext>
            </a:extLst>
          </p:cNvPr>
          <p:cNvSpPr txBox="1"/>
          <p:nvPr/>
        </p:nvSpPr>
        <p:spPr>
          <a:xfrm>
            <a:off x="8833805" y="1821259"/>
            <a:ext cx="2609794" cy="400110"/>
          </a:xfrm>
          <a:prstGeom prst="rect">
            <a:avLst/>
          </a:prstGeom>
          <a:noFill/>
        </p:spPr>
        <p:txBody>
          <a:bodyPr wrap="square" rtlCol="0">
            <a:spAutoFit/>
          </a:bodyPr>
          <a:lstStyle/>
          <a:p>
            <a:pPr algn="ctr"/>
            <a:r>
              <a:rPr lang="en-US" sz="2000" dirty="0"/>
              <a:t>Confectionary Permit</a:t>
            </a:r>
          </a:p>
        </p:txBody>
      </p:sp>
      <p:pic>
        <p:nvPicPr>
          <p:cNvPr id="6" name="Picture 5">
            <a:extLst>
              <a:ext uri="{FF2B5EF4-FFF2-40B4-BE49-F238E27FC236}">
                <a16:creationId xmlns:a16="http://schemas.microsoft.com/office/drawing/2014/main" id="{8EAF933D-0E80-A182-5E70-B91ABD7CCEE0}"/>
              </a:ext>
            </a:extLst>
          </p:cNvPr>
          <p:cNvPicPr>
            <a:picLocks noChangeAspect="1"/>
          </p:cNvPicPr>
          <p:nvPr/>
        </p:nvPicPr>
        <p:blipFill>
          <a:blip r:embed="rId3"/>
          <a:stretch>
            <a:fillRect/>
          </a:stretch>
        </p:blipFill>
        <p:spPr>
          <a:xfrm>
            <a:off x="9516296" y="4600596"/>
            <a:ext cx="1360610" cy="1360610"/>
          </a:xfrm>
          <a:prstGeom prst="rect">
            <a:avLst/>
          </a:prstGeom>
        </p:spPr>
      </p:pic>
      <p:sp>
        <p:nvSpPr>
          <p:cNvPr id="7" name="TextBox 6">
            <a:extLst>
              <a:ext uri="{FF2B5EF4-FFF2-40B4-BE49-F238E27FC236}">
                <a16:creationId xmlns:a16="http://schemas.microsoft.com/office/drawing/2014/main" id="{FEC57D10-6D73-0476-5C7D-31DEAEABE7B7}"/>
              </a:ext>
            </a:extLst>
          </p:cNvPr>
          <p:cNvSpPr txBox="1"/>
          <p:nvPr/>
        </p:nvSpPr>
        <p:spPr>
          <a:xfrm>
            <a:off x="9012171" y="4200486"/>
            <a:ext cx="2342508" cy="400110"/>
          </a:xfrm>
          <a:prstGeom prst="rect">
            <a:avLst/>
          </a:prstGeom>
          <a:noFill/>
        </p:spPr>
        <p:txBody>
          <a:bodyPr wrap="square" rtlCol="0">
            <a:spAutoFit/>
          </a:bodyPr>
          <a:lstStyle/>
          <a:p>
            <a:pPr algn="ctr"/>
            <a:r>
              <a:rPr lang="en-US" sz="2000" dirty="0"/>
              <a:t>Culinary Permit</a:t>
            </a:r>
          </a:p>
        </p:txBody>
      </p:sp>
      <p:sp>
        <p:nvSpPr>
          <p:cNvPr id="9" name="TextBox 8">
            <a:extLst>
              <a:ext uri="{FF2B5EF4-FFF2-40B4-BE49-F238E27FC236}">
                <a16:creationId xmlns:a16="http://schemas.microsoft.com/office/drawing/2014/main" id="{8E9FA526-884D-9B88-9F5C-EEC215168591}"/>
              </a:ext>
            </a:extLst>
          </p:cNvPr>
          <p:cNvSpPr txBox="1"/>
          <p:nvPr/>
        </p:nvSpPr>
        <p:spPr>
          <a:xfrm>
            <a:off x="8789610" y="3558984"/>
            <a:ext cx="2920609" cy="523220"/>
          </a:xfrm>
          <a:prstGeom prst="rect">
            <a:avLst/>
          </a:prstGeom>
          <a:noFill/>
        </p:spPr>
        <p:txBody>
          <a:bodyPr wrap="square">
            <a:spAutoFit/>
          </a:bodyPr>
          <a:lstStyle/>
          <a:p>
            <a:pPr algn="ctr"/>
            <a:r>
              <a:rPr lang="en-US" sz="1400" dirty="0">
                <a:hlinkClick r:id="rId4">
                  <a:extLst>
                    <a:ext uri="{A12FA001-AC4F-418D-AE19-62706E023703}">
                      <ahyp:hlinkClr xmlns:ahyp="http://schemas.microsoft.com/office/drawing/2018/hyperlinkcolor" val="tx"/>
                    </a:ext>
                  </a:extLst>
                </a:hlinkClick>
              </a:rPr>
              <a:t>https://www.abc.virginia.gov/licenses/val/definitions/confectionary</a:t>
            </a:r>
            <a:r>
              <a:rPr lang="en-US" sz="1400" dirty="0"/>
              <a:t> </a:t>
            </a:r>
          </a:p>
        </p:txBody>
      </p:sp>
      <p:sp>
        <p:nvSpPr>
          <p:cNvPr id="10" name="TextBox 9">
            <a:extLst>
              <a:ext uri="{FF2B5EF4-FFF2-40B4-BE49-F238E27FC236}">
                <a16:creationId xmlns:a16="http://schemas.microsoft.com/office/drawing/2014/main" id="{7A928346-FE11-DFC3-DAFB-FE897CAB7199}"/>
              </a:ext>
            </a:extLst>
          </p:cNvPr>
          <p:cNvSpPr txBox="1"/>
          <p:nvPr/>
        </p:nvSpPr>
        <p:spPr>
          <a:xfrm>
            <a:off x="8809734" y="6049030"/>
            <a:ext cx="2920609" cy="523220"/>
          </a:xfrm>
          <a:prstGeom prst="rect">
            <a:avLst/>
          </a:prstGeom>
          <a:noFill/>
        </p:spPr>
        <p:txBody>
          <a:bodyPr wrap="square">
            <a:spAutoFit/>
          </a:bodyPr>
          <a:lstStyle/>
          <a:p>
            <a:pPr algn="ctr"/>
            <a:r>
              <a:rPr lang="en-US" sz="1400" dirty="0">
                <a:hlinkClick r:id="rId5">
                  <a:extLst>
                    <a:ext uri="{A12FA001-AC4F-418D-AE19-62706E023703}">
                      <ahyp:hlinkClr xmlns:ahyp="http://schemas.microsoft.com/office/drawing/2018/hyperlinkcolor" val="tx"/>
                    </a:ext>
                  </a:extLst>
                </a:hlinkClick>
              </a:rPr>
              <a:t>https://www.abc.virginia.gov/licenses/val/definitions/culinary-permit</a:t>
            </a:r>
            <a:r>
              <a:rPr lang="en-US" sz="1400" dirty="0"/>
              <a:t> </a:t>
            </a:r>
          </a:p>
        </p:txBody>
      </p:sp>
    </p:spTree>
    <p:extLst>
      <p:ext uri="{BB962C8B-B14F-4D97-AF65-F5344CB8AC3E}">
        <p14:creationId xmlns:p14="http://schemas.microsoft.com/office/powerpoint/2010/main" val="86564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A5AB-3A32-E9B8-88EC-9103F97393AD}"/>
              </a:ext>
            </a:extLst>
          </p:cNvPr>
          <p:cNvSpPr>
            <a:spLocks noGrp="1"/>
          </p:cNvSpPr>
          <p:nvPr>
            <p:ph type="title"/>
          </p:nvPr>
        </p:nvSpPr>
        <p:spPr>
          <a:xfrm>
            <a:off x="2231136" y="620563"/>
            <a:ext cx="7729728" cy="1188720"/>
          </a:xfrm>
        </p:spPr>
        <p:txBody>
          <a:bodyPr>
            <a:normAutofit/>
          </a:bodyPr>
          <a:lstStyle/>
          <a:p>
            <a:r>
              <a:rPr lang="en-US" sz="3200" b="1" dirty="0"/>
              <a:t>Eggs</a:t>
            </a:r>
          </a:p>
        </p:txBody>
      </p:sp>
      <p:graphicFrame>
        <p:nvGraphicFramePr>
          <p:cNvPr id="5" name="Content Placeholder 2">
            <a:extLst>
              <a:ext uri="{FF2B5EF4-FFF2-40B4-BE49-F238E27FC236}">
                <a16:creationId xmlns:a16="http://schemas.microsoft.com/office/drawing/2014/main" id="{1206B079-B35E-5EF9-0872-CC1459F2704F}"/>
              </a:ext>
            </a:extLst>
          </p:cNvPr>
          <p:cNvGraphicFramePr>
            <a:graphicFrameLocks noGrp="1"/>
          </p:cNvGraphicFramePr>
          <p:nvPr>
            <p:ph idx="1"/>
            <p:extLst>
              <p:ext uri="{D42A27DB-BD31-4B8C-83A1-F6EECF244321}">
                <p14:modId xmlns:p14="http://schemas.microsoft.com/office/powerpoint/2010/main" val="3106464065"/>
              </p:ext>
            </p:extLst>
          </p:nvPr>
        </p:nvGraphicFramePr>
        <p:xfrm>
          <a:off x="965200" y="1907458"/>
          <a:ext cx="10261600" cy="486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10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AF393-C8C7-330B-376D-18A2B0B010CA}"/>
              </a:ext>
            </a:extLst>
          </p:cNvPr>
          <p:cNvSpPr>
            <a:spLocks noGrp="1"/>
          </p:cNvSpPr>
          <p:nvPr>
            <p:ph type="title"/>
          </p:nvPr>
        </p:nvSpPr>
        <p:spPr>
          <a:xfrm>
            <a:off x="645161" y="335936"/>
            <a:ext cx="3363974" cy="1728044"/>
          </a:xfrm>
          <a:noFill/>
          <a:ln>
            <a:solidFill>
              <a:schemeClr val="bg1"/>
            </a:solidFill>
          </a:ln>
        </p:spPr>
        <p:txBody>
          <a:bodyPr wrap="square">
            <a:normAutofit/>
          </a:bodyPr>
          <a:lstStyle/>
          <a:p>
            <a:r>
              <a:rPr lang="en-US" sz="3200" b="1" dirty="0">
                <a:solidFill>
                  <a:schemeClr val="bg1"/>
                </a:solidFill>
              </a:rPr>
              <a:t>Egg Labeling</a:t>
            </a:r>
          </a:p>
        </p:txBody>
      </p:sp>
      <p:sp>
        <p:nvSpPr>
          <p:cNvPr id="3" name="Content Placeholder 2">
            <a:extLst>
              <a:ext uri="{FF2B5EF4-FFF2-40B4-BE49-F238E27FC236}">
                <a16:creationId xmlns:a16="http://schemas.microsoft.com/office/drawing/2014/main" id="{2BF44932-4BA3-C7F7-CEA0-0D8B9937E521}"/>
              </a:ext>
            </a:extLst>
          </p:cNvPr>
          <p:cNvSpPr>
            <a:spLocks noGrp="1"/>
          </p:cNvSpPr>
          <p:nvPr>
            <p:ph idx="1"/>
          </p:nvPr>
        </p:nvSpPr>
        <p:spPr>
          <a:xfrm>
            <a:off x="147484" y="2371511"/>
            <a:ext cx="4506811" cy="4304591"/>
          </a:xfrm>
        </p:spPr>
        <p:txBody>
          <a:bodyPr>
            <a:normAutofit/>
          </a:bodyPr>
          <a:lstStyle/>
          <a:p>
            <a:pPr marL="0" indent="0">
              <a:lnSpc>
                <a:spcPct val="90000"/>
              </a:lnSpc>
              <a:buNone/>
            </a:pPr>
            <a:r>
              <a:rPr lang="en-US" sz="2400" u="sng" dirty="0">
                <a:solidFill>
                  <a:schemeClr val="bg1"/>
                </a:solidFill>
              </a:rPr>
              <a:t>Labeling Requirements</a:t>
            </a:r>
          </a:p>
          <a:p>
            <a:pPr>
              <a:lnSpc>
                <a:spcPct val="90000"/>
              </a:lnSpc>
            </a:pPr>
            <a:r>
              <a:rPr lang="en-US" sz="2400" dirty="0">
                <a:solidFill>
                  <a:schemeClr val="bg1"/>
                </a:solidFill>
              </a:rPr>
              <a:t>Statement of Identity: EGGS</a:t>
            </a:r>
          </a:p>
          <a:p>
            <a:pPr>
              <a:lnSpc>
                <a:spcPct val="90000"/>
              </a:lnSpc>
            </a:pPr>
            <a:r>
              <a:rPr lang="en-US" sz="2400" dirty="0">
                <a:solidFill>
                  <a:schemeClr val="bg1"/>
                </a:solidFill>
              </a:rPr>
              <a:t>Net quantity: 12 eggs, 1 dozen</a:t>
            </a:r>
          </a:p>
          <a:p>
            <a:pPr>
              <a:lnSpc>
                <a:spcPct val="90000"/>
              </a:lnSpc>
            </a:pPr>
            <a:r>
              <a:rPr lang="en-US" sz="2400" dirty="0">
                <a:solidFill>
                  <a:schemeClr val="bg1"/>
                </a:solidFill>
              </a:rPr>
              <a:t>Business name and address</a:t>
            </a:r>
          </a:p>
          <a:p>
            <a:pPr>
              <a:lnSpc>
                <a:spcPct val="90000"/>
              </a:lnSpc>
            </a:pPr>
            <a:r>
              <a:rPr lang="en-US" sz="2400" dirty="0">
                <a:solidFill>
                  <a:schemeClr val="bg1"/>
                </a:solidFill>
              </a:rPr>
              <a:t>The appropriate grade or “ungraded” if none</a:t>
            </a:r>
          </a:p>
          <a:p>
            <a:pPr>
              <a:lnSpc>
                <a:spcPct val="90000"/>
              </a:lnSpc>
            </a:pPr>
            <a:r>
              <a:rPr lang="en-US" sz="2400" dirty="0">
                <a:solidFill>
                  <a:schemeClr val="bg1"/>
                </a:solidFill>
              </a:rPr>
              <a:t>Eggs labeled as “Fresh” must meet Grade A standards</a:t>
            </a:r>
          </a:p>
          <a:p>
            <a:pPr>
              <a:lnSpc>
                <a:spcPct val="90000"/>
              </a:lnSpc>
            </a:pPr>
            <a:r>
              <a:rPr lang="en-US" sz="2400" dirty="0">
                <a:solidFill>
                  <a:schemeClr val="bg1"/>
                </a:solidFill>
              </a:rPr>
              <a:t>Keep refrigerated statement and safe handling instructions</a:t>
            </a:r>
          </a:p>
          <a:p>
            <a:pPr>
              <a:lnSpc>
                <a:spcPct val="90000"/>
              </a:lnSpc>
            </a:pPr>
            <a:endParaRPr lang="en-US" dirty="0">
              <a:solidFill>
                <a:schemeClr val="bg1"/>
              </a:solidFill>
            </a:endParaRPr>
          </a:p>
        </p:txBody>
      </p:sp>
      <p:pic>
        <p:nvPicPr>
          <p:cNvPr id="4" name="Picture 3">
            <a:extLst>
              <a:ext uri="{FF2B5EF4-FFF2-40B4-BE49-F238E27FC236}">
                <a16:creationId xmlns:a16="http://schemas.microsoft.com/office/drawing/2014/main" id="{84AFBD5A-6B5B-2307-BF79-B9234641D781}"/>
              </a:ext>
            </a:extLst>
          </p:cNvPr>
          <p:cNvPicPr>
            <a:picLocks noChangeAspect="1"/>
          </p:cNvPicPr>
          <p:nvPr/>
        </p:nvPicPr>
        <p:blipFill>
          <a:blip r:embed="rId2"/>
          <a:stretch>
            <a:fillRect/>
          </a:stretch>
        </p:blipFill>
        <p:spPr>
          <a:xfrm>
            <a:off x="5297763" y="1660859"/>
            <a:ext cx="6250769" cy="3375414"/>
          </a:xfrm>
          <a:prstGeom prst="rect">
            <a:avLst/>
          </a:prstGeom>
        </p:spPr>
      </p:pic>
    </p:spTree>
    <p:extLst>
      <p:ext uri="{BB962C8B-B14F-4D97-AF65-F5344CB8AC3E}">
        <p14:creationId xmlns:p14="http://schemas.microsoft.com/office/powerpoint/2010/main" val="410392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FC799-487F-C331-8D56-A2F686F48E26}"/>
              </a:ext>
            </a:extLst>
          </p:cNvPr>
          <p:cNvSpPr>
            <a:spLocks noGrp="1"/>
          </p:cNvSpPr>
          <p:nvPr>
            <p:ph type="title"/>
          </p:nvPr>
        </p:nvSpPr>
        <p:spPr>
          <a:xfrm>
            <a:off x="471948" y="452414"/>
            <a:ext cx="5053781" cy="1632299"/>
          </a:xfrm>
          <a:solidFill>
            <a:srgbClr val="FFFFFF"/>
          </a:solidFill>
          <a:ln>
            <a:solidFill>
              <a:srgbClr val="404040"/>
            </a:solidFill>
          </a:ln>
        </p:spPr>
        <p:txBody>
          <a:bodyPr>
            <a:noAutofit/>
          </a:bodyPr>
          <a:lstStyle/>
          <a:p>
            <a:r>
              <a:rPr lang="en-US" b="1" dirty="0"/>
              <a:t>Home Kitchen food processing Exemption</a:t>
            </a:r>
          </a:p>
        </p:txBody>
      </p:sp>
      <p:sp>
        <p:nvSpPr>
          <p:cNvPr id="3" name="Content Placeholder 2">
            <a:extLst>
              <a:ext uri="{FF2B5EF4-FFF2-40B4-BE49-F238E27FC236}">
                <a16:creationId xmlns:a16="http://schemas.microsoft.com/office/drawing/2014/main" id="{4691EA4F-8EA8-2C27-22EA-E1DCD88EB3DC}"/>
              </a:ext>
            </a:extLst>
          </p:cNvPr>
          <p:cNvSpPr>
            <a:spLocks noGrp="1"/>
          </p:cNvSpPr>
          <p:nvPr>
            <p:ph idx="1"/>
          </p:nvPr>
        </p:nvSpPr>
        <p:spPr>
          <a:xfrm>
            <a:off x="78658" y="2408903"/>
            <a:ext cx="5886618" cy="4316362"/>
          </a:xfrm>
        </p:spPr>
        <p:txBody>
          <a:bodyPr>
            <a:noAutofit/>
          </a:bodyPr>
          <a:lstStyle/>
          <a:p>
            <a:pPr>
              <a:lnSpc>
                <a:spcPct val="90000"/>
              </a:lnSpc>
              <a:buClr>
                <a:schemeClr val="bg1"/>
              </a:buClr>
            </a:pPr>
            <a:r>
              <a:rPr lang="en-US" sz="2400" b="1" dirty="0">
                <a:solidFill>
                  <a:schemeClr val="bg1"/>
                </a:solidFill>
              </a:rPr>
              <a:t>Section § 3.2-5130 of the Code of Virginia allows certain foods to be made from a private home without a permit from the VDACS Food Safety Program, with certain restrictions. </a:t>
            </a:r>
          </a:p>
          <a:p>
            <a:pPr marL="0" indent="0">
              <a:lnSpc>
                <a:spcPct val="90000"/>
              </a:lnSpc>
              <a:buClr>
                <a:schemeClr val="bg1"/>
              </a:buClr>
              <a:buNone/>
            </a:pPr>
            <a:endParaRPr lang="en-US" sz="2400" b="1" dirty="0">
              <a:solidFill>
                <a:schemeClr val="bg1"/>
              </a:solidFill>
            </a:endParaRPr>
          </a:p>
          <a:p>
            <a:pPr>
              <a:lnSpc>
                <a:spcPct val="90000"/>
              </a:lnSpc>
              <a:buClr>
                <a:schemeClr val="bg1"/>
              </a:buClr>
            </a:pPr>
            <a:r>
              <a:rPr lang="en-US" sz="2400" b="1" u="sng" dirty="0">
                <a:solidFill>
                  <a:srgbClr val="FFFFFF"/>
                </a:solidFill>
              </a:rPr>
              <a:t>The foods allowed under the exemption include:</a:t>
            </a:r>
          </a:p>
          <a:p>
            <a:pPr lvl="1">
              <a:lnSpc>
                <a:spcPct val="90000"/>
              </a:lnSpc>
              <a:buClr>
                <a:schemeClr val="bg1"/>
              </a:buClr>
            </a:pPr>
            <a:r>
              <a:rPr lang="en-US" sz="2400" b="1" dirty="0">
                <a:solidFill>
                  <a:srgbClr val="FFFFFF"/>
                </a:solidFill>
              </a:rPr>
              <a:t>Low Risk Foods</a:t>
            </a:r>
          </a:p>
          <a:p>
            <a:pPr lvl="1">
              <a:lnSpc>
                <a:spcPct val="90000"/>
              </a:lnSpc>
              <a:buClr>
                <a:schemeClr val="bg1"/>
              </a:buClr>
            </a:pPr>
            <a:r>
              <a:rPr lang="en-US" sz="2400" b="1" dirty="0">
                <a:solidFill>
                  <a:srgbClr val="FFFFFF"/>
                </a:solidFill>
              </a:rPr>
              <a:t>Acidified Foods</a:t>
            </a:r>
          </a:p>
          <a:p>
            <a:pPr lvl="1">
              <a:lnSpc>
                <a:spcPct val="90000"/>
              </a:lnSpc>
              <a:buClr>
                <a:schemeClr val="bg1"/>
              </a:buClr>
            </a:pPr>
            <a:r>
              <a:rPr lang="en-US" sz="2400" b="1" dirty="0">
                <a:solidFill>
                  <a:srgbClr val="FFFFFF"/>
                </a:solidFill>
              </a:rPr>
              <a:t>Honey</a:t>
            </a:r>
          </a:p>
        </p:txBody>
      </p:sp>
      <p:sp>
        <p:nvSpPr>
          <p:cNvPr id="11" name="Rectangle 10">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r code&#10;&#10;Description automatically generated">
            <a:extLst>
              <a:ext uri="{FF2B5EF4-FFF2-40B4-BE49-F238E27FC236}">
                <a16:creationId xmlns:a16="http://schemas.microsoft.com/office/drawing/2014/main" id="{CD57D255-4C1B-3AC2-F864-A556AB99E2C0}"/>
              </a:ext>
            </a:extLst>
          </p:cNvPr>
          <p:cNvPicPr>
            <a:picLocks noChangeAspect="1"/>
          </p:cNvPicPr>
          <p:nvPr/>
        </p:nvPicPr>
        <p:blipFill>
          <a:blip r:embed="rId3"/>
          <a:srcRect l="2825" r="6980" b="-3"/>
          <a:stretch/>
        </p:blipFill>
        <p:spPr>
          <a:xfrm>
            <a:off x="7208520" y="1290025"/>
            <a:ext cx="3867912" cy="4288536"/>
          </a:xfrm>
          <a:prstGeom prst="rect">
            <a:avLst/>
          </a:prstGeom>
          <a:ln w="31750">
            <a:noFill/>
          </a:ln>
        </p:spPr>
      </p:pic>
      <p:sp>
        <p:nvSpPr>
          <p:cNvPr id="5" name="TextBox 4">
            <a:extLst>
              <a:ext uri="{FF2B5EF4-FFF2-40B4-BE49-F238E27FC236}">
                <a16:creationId xmlns:a16="http://schemas.microsoft.com/office/drawing/2014/main" id="{54A2AC44-4D33-6D6B-5C14-2E478E6344A9}"/>
              </a:ext>
            </a:extLst>
          </p:cNvPr>
          <p:cNvSpPr txBox="1"/>
          <p:nvPr/>
        </p:nvSpPr>
        <p:spPr>
          <a:xfrm>
            <a:off x="6469625" y="452414"/>
            <a:ext cx="5388078" cy="707886"/>
          </a:xfrm>
          <a:prstGeom prst="rect">
            <a:avLst/>
          </a:prstGeom>
          <a:noFill/>
        </p:spPr>
        <p:txBody>
          <a:bodyPr wrap="square" rtlCol="0">
            <a:spAutoFit/>
          </a:bodyPr>
          <a:lstStyle/>
          <a:p>
            <a:pPr algn="ctr"/>
            <a:r>
              <a:rPr lang="en-US" sz="2000" b="1" dirty="0"/>
              <a:t>VDACS Home Kitchen Food Processing Exemption FAQ’s</a:t>
            </a:r>
          </a:p>
        </p:txBody>
      </p:sp>
      <p:sp>
        <p:nvSpPr>
          <p:cNvPr id="7" name="TextBox 6">
            <a:extLst>
              <a:ext uri="{FF2B5EF4-FFF2-40B4-BE49-F238E27FC236}">
                <a16:creationId xmlns:a16="http://schemas.microsoft.com/office/drawing/2014/main" id="{494115F1-23A9-0B5B-2B49-DDAE63612DF0}"/>
              </a:ext>
            </a:extLst>
          </p:cNvPr>
          <p:cNvSpPr txBox="1"/>
          <p:nvPr/>
        </p:nvSpPr>
        <p:spPr>
          <a:xfrm>
            <a:off x="6119087" y="5910871"/>
            <a:ext cx="6097604" cy="400110"/>
          </a:xfrm>
          <a:prstGeom prst="rect">
            <a:avLst/>
          </a:prstGeom>
          <a:noFill/>
        </p:spPr>
        <p:txBody>
          <a:bodyPr wrap="square">
            <a:spAutoFit/>
          </a:bodyPr>
          <a:lstStyle/>
          <a:p>
            <a:pPr algn="ctr"/>
            <a:r>
              <a:rPr lang="en-US" sz="2000" dirty="0">
                <a:hlinkClick r:id="rId4">
                  <a:extLst>
                    <a:ext uri="{A12FA001-AC4F-418D-AE19-62706E023703}">
                      <ahyp:hlinkClr xmlns:ahyp="http://schemas.microsoft.com/office/drawing/2018/hyperlinkcolor" val="tx"/>
                    </a:ext>
                  </a:extLst>
                </a:hlinkClick>
              </a:rPr>
              <a:t>https://www.vdacs.virginia.gov/pdf/kitchenbillfaq.pdf</a:t>
            </a:r>
            <a:r>
              <a:rPr lang="en-US" sz="2000" dirty="0"/>
              <a:t> </a:t>
            </a:r>
          </a:p>
        </p:txBody>
      </p:sp>
    </p:spTree>
    <p:extLst>
      <p:ext uri="{BB962C8B-B14F-4D97-AF65-F5344CB8AC3E}">
        <p14:creationId xmlns:p14="http://schemas.microsoft.com/office/powerpoint/2010/main" val="91884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548E-F519-1341-02E7-B3384AE44902}"/>
              </a:ext>
            </a:extLst>
          </p:cNvPr>
          <p:cNvSpPr>
            <a:spLocks noGrp="1"/>
          </p:cNvSpPr>
          <p:nvPr>
            <p:ph type="title"/>
          </p:nvPr>
        </p:nvSpPr>
        <p:spPr>
          <a:xfrm>
            <a:off x="2186890" y="108155"/>
            <a:ext cx="7729728" cy="1188720"/>
          </a:xfrm>
        </p:spPr>
        <p:txBody>
          <a:bodyPr>
            <a:normAutofit/>
          </a:bodyPr>
          <a:lstStyle/>
          <a:p>
            <a:r>
              <a:rPr lang="en-US" b="1" dirty="0"/>
              <a:t>Low Risk Foods allowed Under Exemption</a:t>
            </a:r>
          </a:p>
        </p:txBody>
      </p:sp>
      <p:graphicFrame>
        <p:nvGraphicFramePr>
          <p:cNvPr id="7" name="Content Placeholder 2">
            <a:extLst>
              <a:ext uri="{FF2B5EF4-FFF2-40B4-BE49-F238E27FC236}">
                <a16:creationId xmlns:a16="http://schemas.microsoft.com/office/drawing/2014/main" id="{9C953894-5431-22CD-E793-368914C1869C}"/>
              </a:ext>
            </a:extLst>
          </p:cNvPr>
          <p:cNvGraphicFramePr>
            <a:graphicFrameLocks noGrp="1"/>
          </p:cNvGraphicFramePr>
          <p:nvPr>
            <p:ph idx="1"/>
            <p:extLst>
              <p:ext uri="{D42A27DB-BD31-4B8C-83A1-F6EECF244321}">
                <p14:modId xmlns:p14="http://schemas.microsoft.com/office/powerpoint/2010/main" val="1549445991"/>
              </p:ext>
            </p:extLst>
          </p:nvPr>
        </p:nvGraphicFramePr>
        <p:xfrm>
          <a:off x="-1" y="1409946"/>
          <a:ext cx="12103509" cy="544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52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286B0-F795-17D9-E233-7451CA51ABAF}"/>
              </a:ext>
            </a:extLst>
          </p:cNvPr>
          <p:cNvSpPr>
            <a:spLocks noGrp="1"/>
          </p:cNvSpPr>
          <p:nvPr>
            <p:ph type="title"/>
          </p:nvPr>
        </p:nvSpPr>
        <p:spPr>
          <a:xfrm>
            <a:off x="1984636" y="513387"/>
            <a:ext cx="8377870" cy="1469537"/>
          </a:xfrm>
          <a:solidFill>
            <a:srgbClr val="FFFFFF"/>
          </a:solidFill>
        </p:spPr>
        <p:txBody>
          <a:bodyPr>
            <a:noAutofit/>
          </a:bodyPr>
          <a:lstStyle/>
          <a:p>
            <a:r>
              <a:rPr lang="en-US" b="1" dirty="0"/>
              <a:t>Requirements for Low-Risk Foods produced under the exemption</a:t>
            </a:r>
          </a:p>
        </p:txBody>
      </p:sp>
      <p:sp>
        <p:nvSpPr>
          <p:cNvPr id="3" name="Content Placeholder 2">
            <a:extLst>
              <a:ext uri="{FF2B5EF4-FFF2-40B4-BE49-F238E27FC236}">
                <a16:creationId xmlns:a16="http://schemas.microsoft.com/office/drawing/2014/main" id="{DEC35E08-5A99-AEBA-E444-DBEA809540D3}"/>
              </a:ext>
            </a:extLst>
          </p:cNvPr>
          <p:cNvSpPr>
            <a:spLocks noGrp="1"/>
          </p:cNvSpPr>
          <p:nvPr>
            <p:ph idx="1"/>
          </p:nvPr>
        </p:nvSpPr>
        <p:spPr>
          <a:xfrm>
            <a:off x="1140542" y="1982924"/>
            <a:ext cx="9938446" cy="3336328"/>
          </a:xfrm>
        </p:spPr>
        <p:txBody>
          <a:bodyPr>
            <a:noAutofit/>
          </a:bodyPr>
          <a:lstStyle/>
          <a:p>
            <a:pPr>
              <a:lnSpc>
                <a:spcPct val="90000"/>
              </a:lnSpc>
            </a:pPr>
            <a:r>
              <a:rPr lang="en-US" sz="2000" dirty="0">
                <a:solidFill>
                  <a:srgbClr val="404040"/>
                </a:solidFill>
              </a:rPr>
              <a:t>Products can only be made in your own private home and sold in person to an individual for their own consumption.</a:t>
            </a:r>
          </a:p>
          <a:p>
            <a:pPr>
              <a:lnSpc>
                <a:spcPct val="90000"/>
              </a:lnSpc>
            </a:pPr>
            <a:r>
              <a:rPr lang="en-US" sz="2000" dirty="0">
                <a:solidFill>
                  <a:srgbClr val="404040"/>
                </a:solidFill>
              </a:rPr>
              <a:t>Product packages are required to be labeled with information on the principal display panel as required by law.</a:t>
            </a:r>
          </a:p>
          <a:p>
            <a:pPr>
              <a:lnSpc>
                <a:spcPct val="90000"/>
              </a:lnSpc>
            </a:pPr>
            <a:r>
              <a:rPr lang="en-US" sz="2000" dirty="0">
                <a:solidFill>
                  <a:srgbClr val="404040"/>
                </a:solidFill>
              </a:rPr>
              <a:t>The producer’s telephone number, the food’s production date, and the statement "NOT FOR RESALE — PROCESSED AND PREPARED WITHOUT STATE INSPECTION” must also be on the label.</a:t>
            </a:r>
          </a:p>
          <a:p>
            <a:pPr>
              <a:lnSpc>
                <a:spcPct val="90000"/>
              </a:lnSpc>
            </a:pPr>
            <a:r>
              <a:rPr lang="en-US" sz="2000" dirty="0">
                <a:solidFill>
                  <a:srgbClr val="404040"/>
                </a:solidFill>
              </a:rPr>
              <a:t>Products can be sold from the private home where the product was manufactured, at a farmers’ market, or at a temporary event that operates for a period of no more than 14 consecutive days.</a:t>
            </a:r>
          </a:p>
          <a:p>
            <a:pPr>
              <a:lnSpc>
                <a:spcPct val="90000"/>
              </a:lnSpc>
            </a:pPr>
            <a:r>
              <a:rPr lang="en-US" sz="2000" dirty="0">
                <a:solidFill>
                  <a:srgbClr val="404040"/>
                </a:solidFill>
              </a:rPr>
              <a:t>Products cannot be sold to other businesses for resale, on the internet, or across state lines.</a:t>
            </a:r>
          </a:p>
        </p:txBody>
      </p:sp>
    </p:spTree>
    <p:extLst>
      <p:ext uri="{BB962C8B-B14F-4D97-AF65-F5344CB8AC3E}">
        <p14:creationId xmlns:p14="http://schemas.microsoft.com/office/powerpoint/2010/main" val="425158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F562D-054B-9CA0-6140-F96A454E6985}"/>
              </a:ext>
            </a:extLst>
          </p:cNvPr>
          <p:cNvSpPr>
            <a:spLocks noGrp="1"/>
          </p:cNvSpPr>
          <p:nvPr>
            <p:ph type="title"/>
          </p:nvPr>
        </p:nvSpPr>
        <p:spPr>
          <a:xfrm>
            <a:off x="511279" y="2311486"/>
            <a:ext cx="3751802" cy="2565314"/>
          </a:xfrm>
          <a:noFill/>
          <a:ln>
            <a:solidFill>
              <a:schemeClr val="bg1"/>
            </a:solidFill>
          </a:ln>
        </p:spPr>
        <p:txBody>
          <a:bodyPr wrap="square">
            <a:noAutofit/>
          </a:bodyPr>
          <a:lstStyle/>
          <a:p>
            <a:r>
              <a:rPr lang="en-US" sz="3200" b="1" dirty="0">
                <a:solidFill>
                  <a:schemeClr val="bg1"/>
                </a:solidFill>
              </a:rPr>
              <a:t>Acidified Foods allowed Under Exemption</a:t>
            </a:r>
          </a:p>
        </p:txBody>
      </p:sp>
      <p:graphicFrame>
        <p:nvGraphicFramePr>
          <p:cNvPr id="7" name="Content Placeholder 2">
            <a:extLst>
              <a:ext uri="{FF2B5EF4-FFF2-40B4-BE49-F238E27FC236}">
                <a16:creationId xmlns:a16="http://schemas.microsoft.com/office/drawing/2014/main" id="{E5660C60-DF4D-5669-E43C-37239EC84468}"/>
              </a:ext>
            </a:extLst>
          </p:cNvPr>
          <p:cNvGraphicFramePr>
            <a:graphicFrameLocks noGrp="1"/>
          </p:cNvGraphicFramePr>
          <p:nvPr>
            <p:ph idx="1"/>
            <p:extLst>
              <p:ext uri="{D42A27DB-BD31-4B8C-83A1-F6EECF244321}">
                <p14:modId xmlns:p14="http://schemas.microsoft.com/office/powerpoint/2010/main" val="2788788809"/>
              </p:ext>
            </p:extLst>
          </p:nvPr>
        </p:nvGraphicFramePr>
        <p:xfrm>
          <a:off x="5619622" y="1850724"/>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249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66C24-F686-78FA-A1A9-58E0BCEB3DE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dirty="0">
                <a:solidFill>
                  <a:srgbClr val="FFFFFF"/>
                </a:solidFill>
              </a:rPr>
              <a:t>Legislative Updates</a:t>
            </a:r>
          </a:p>
        </p:txBody>
      </p:sp>
      <p:sp>
        <p:nvSpPr>
          <p:cNvPr id="3" name="Content Placeholder 2">
            <a:extLst>
              <a:ext uri="{FF2B5EF4-FFF2-40B4-BE49-F238E27FC236}">
                <a16:creationId xmlns:a16="http://schemas.microsoft.com/office/drawing/2014/main" id="{C6A60F4F-AC92-7E89-5C18-4962C4A72088}"/>
              </a:ext>
            </a:extLst>
          </p:cNvPr>
          <p:cNvSpPr>
            <a:spLocks noGrp="1"/>
          </p:cNvSpPr>
          <p:nvPr>
            <p:ph idx="1"/>
          </p:nvPr>
        </p:nvSpPr>
        <p:spPr>
          <a:xfrm>
            <a:off x="4945906" y="68826"/>
            <a:ext cx="6616830" cy="6538451"/>
          </a:xfrm>
        </p:spPr>
        <p:txBody>
          <a:bodyPr anchor="ctr">
            <a:normAutofit/>
          </a:bodyPr>
          <a:lstStyle/>
          <a:p>
            <a:pPr>
              <a:lnSpc>
                <a:spcPct val="90000"/>
              </a:lnSpc>
            </a:pPr>
            <a:r>
              <a:rPr lang="en-US" sz="2400" dirty="0"/>
              <a:t>2024 General Assembly Updates to the Virginia Food and Drink Law Exemptions:</a:t>
            </a:r>
          </a:p>
          <a:p>
            <a:pPr lvl="1">
              <a:lnSpc>
                <a:spcPct val="90000"/>
              </a:lnSpc>
            </a:pPr>
            <a:r>
              <a:rPr lang="en-US" sz="2000" dirty="0"/>
              <a:t>lis.virginia.gov &gt; Bills &amp; Resolutions &gt; 2024 Session &gt; HB759</a:t>
            </a:r>
          </a:p>
          <a:p>
            <a:pPr lvl="1">
              <a:lnSpc>
                <a:spcPct val="90000"/>
              </a:lnSpc>
            </a:pPr>
            <a:r>
              <a:rPr lang="en-US" sz="2000" dirty="0"/>
              <a:t>Food inspections; private homes; pickles and acidified vegetables; gross sales. </a:t>
            </a:r>
          </a:p>
          <a:p>
            <a:pPr lvl="2">
              <a:lnSpc>
                <a:spcPct val="90000"/>
              </a:lnSpc>
            </a:pPr>
            <a:r>
              <a:rPr lang="en-US" sz="2000" dirty="0"/>
              <a:t>Increases from $3,000 to $9,000 the gross sales annual revenue cap for sales of pickles and other acidified vegetables that have an equilibrium pH value of 4.6 or lower and are processed and prepared in a private home without an inspection as otherwise required to operate a food establishment</a:t>
            </a:r>
          </a:p>
          <a:p>
            <a:pPr lvl="2">
              <a:lnSpc>
                <a:spcPct val="90000"/>
              </a:lnSpc>
            </a:pPr>
            <a:r>
              <a:rPr lang="en-US" sz="2000" dirty="0"/>
              <a:t>Expands the exemption for private homes where the resident processes and prepares certain food products to allow for such person to sell the food at a temporary event that operates for a period of no more than 14 consecutive days</a:t>
            </a:r>
          </a:p>
          <a:p>
            <a:pPr lvl="2">
              <a:lnSpc>
                <a:spcPct val="90000"/>
              </a:lnSpc>
            </a:pPr>
            <a:r>
              <a:rPr lang="en-US" sz="2000" dirty="0"/>
              <a:t>Also clarifies that such person may advertise such food products over the Internet provided that the sale takes place in person and complies with certain restrictions</a:t>
            </a:r>
            <a:endParaRPr lang="en-US" sz="1400" dirty="0"/>
          </a:p>
        </p:txBody>
      </p:sp>
    </p:spTree>
    <p:extLst>
      <p:ext uri="{BB962C8B-B14F-4D97-AF65-F5344CB8AC3E}">
        <p14:creationId xmlns:p14="http://schemas.microsoft.com/office/powerpoint/2010/main" val="1846345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8B0B-375A-D739-1831-37C5993AD031}"/>
              </a:ext>
            </a:extLst>
          </p:cNvPr>
          <p:cNvSpPr>
            <a:spLocks noGrp="1"/>
          </p:cNvSpPr>
          <p:nvPr>
            <p:ph type="title"/>
          </p:nvPr>
        </p:nvSpPr>
        <p:spPr>
          <a:xfrm>
            <a:off x="373626" y="2644886"/>
            <a:ext cx="4554783" cy="1681308"/>
          </a:xfrm>
          <a:noFill/>
          <a:ln>
            <a:solidFill>
              <a:schemeClr val="tx1"/>
            </a:solidFill>
          </a:ln>
        </p:spPr>
        <p:txBody>
          <a:bodyPr>
            <a:noAutofit/>
          </a:bodyPr>
          <a:lstStyle/>
          <a:p>
            <a:r>
              <a:rPr lang="en-US" sz="3200" b="1" dirty="0">
                <a:solidFill>
                  <a:schemeClr val="tx1"/>
                </a:solidFill>
              </a:rPr>
              <a:t>Acidified Food Precautions</a:t>
            </a:r>
          </a:p>
        </p:txBody>
      </p:sp>
      <p:sp>
        <p:nvSpPr>
          <p:cNvPr id="28" name="Rectangle 2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176A475D-06E2-68A6-791C-3B224899BA1D}"/>
              </a:ext>
            </a:extLst>
          </p:cNvPr>
          <p:cNvSpPr>
            <a:spLocks noGrp="1"/>
          </p:cNvSpPr>
          <p:nvPr>
            <p:ph idx="1"/>
          </p:nvPr>
        </p:nvSpPr>
        <p:spPr>
          <a:xfrm>
            <a:off x="5604387" y="556831"/>
            <a:ext cx="5961646" cy="5981620"/>
          </a:xfrm>
        </p:spPr>
        <p:txBody>
          <a:bodyPr anchor="ctr">
            <a:normAutofit/>
          </a:bodyPr>
          <a:lstStyle/>
          <a:p>
            <a:r>
              <a:rPr lang="en-US" sz="2000" dirty="0">
                <a:solidFill>
                  <a:schemeClr val="bg1"/>
                </a:solidFill>
              </a:rPr>
              <a:t>To reduce the likelihood of foodborne illness, home-canned acidified food must have an equilibrium pH value of 4.6 or lower to inhibit the growth and formation of toxins from the bacteria that cause botulism. </a:t>
            </a:r>
          </a:p>
          <a:p>
            <a:pPr lvl="1"/>
            <a:r>
              <a:rPr lang="en-US" sz="2000" dirty="0">
                <a:solidFill>
                  <a:schemeClr val="bg1"/>
                </a:solidFill>
              </a:rPr>
              <a:t>An electronic pH meter should be purchased so that you can test the product.</a:t>
            </a:r>
          </a:p>
          <a:p>
            <a:pPr lvl="1"/>
            <a:endParaRPr lang="en-US" sz="2000" dirty="0">
              <a:solidFill>
                <a:schemeClr val="bg1"/>
              </a:solidFill>
            </a:endParaRPr>
          </a:p>
          <a:p>
            <a:r>
              <a:rPr lang="en-US" sz="2000" dirty="0">
                <a:solidFill>
                  <a:schemeClr val="bg1"/>
                </a:solidFill>
              </a:rPr>
              <a:t>The home food processor is responsible for determining whether the product is an acidified food.</a:t>
            </a:r>
          </a:p>
          <a:p>
            <a:pPr lvl="1"/>
            <a:r>
              <a:rPr lang="en-US" sz="2000" dirty="0">
                <a:solidFill>
                  <a:schemeClr val="bg1"/>
                </a:solidFill>
              </a:rPr>
              <a:t>We strongly advise that you have your manufacturing process reviewed and validated by a competent process authority. </a:t>
            </a:r>
          </a:p>
          <a:p>
            <a:pPr lvl="1"/>
            <a:r>
              <a:rPr lang="en-US" sz="2000" dirty="0">
                <a:solidFill>
                  <a:schemeClr val="bg1"/>
                </a:solidFill>
              </a:rPr>
              <a:t>Home processors are strongly encouraged to complete a recognized Better Process Control School course. </a:t>
            </a:r>
          </a:p>
        </p:txBody>
      </p:sp>
    </p:spTree>
    <p:extLst>
      <p:ext uri="{BB962C8B-B14F-4D97-AF65-F5344CB8AC3E}">
        <p14:creationId xmlns:p14="http://schemas.microsoft.com/office/powerpoint/2010/main" val="297141748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2B7D-7025-0961-EFF3-A11DB3366789}"/>
              </a:ext>
            </a:extLst>
          </p:cNvPr>
          <p:cNvSpPr>
            <a:spLocks noGrp="1"/>
          </p:cNvSpPr>
          <p:nvPr>
            <p:ph type="title"/>
          </p:nvPr>
        </p:nvSpPr>
        <p:spPr>
          <a:xfrm>
            <a:off x="1160206" y="219076"/>
            <a:ext cx="9969910" cy="1599892"/>
          </a:xfrm>
        </p:spPr>
        <p:txBody>
          <a:bodyPr>
            <a:noAutofit/>
          </a:bodyPr>
          <a:lstStyle/>
          <a:p>
            <a:r>
              <a:rPr lang="en-US" sz="3200" b="1" dirty="0"/>
              <a:t>Requirements for Acidified Foods produced under the exemption</a:t>
            </a:r>
          </a:p>
        </p:txBody>
      </p:sp>
      <p:sp>
        <p:nvSpPr>
          <p:cNvPr id="3" name="Content Placeholder 2">
            <a:extLst>
              <a:ext uri="{FF2B5EF4-FFF2-40B4-BE49-F238E27FC236}">
                <a16:creationId xmlns:a16="http://schemas.microsoft.com/office/drawing/2014/main" id="{91674C71-8EF2-5CEF-A330-E240BBC33F3D}"/>
              </a:ext>
            </a:extLst>
          </p:cNvPr>
          <p:cNvSpPr>
            <a:spLocks noGrp="1"/>
          </p:cNvSpPr>
          <p:nvPr>
            <p:ph idx="1"/>
          </p:nvPr>
        </p:nvSpPr>
        <p:spPr>
          <a:xfrm>
            <a:off x="257175" y="2133600"/>
            <a:ext cx="11630025" cy="4724400"/>
          </a:xfrm>
        </p:spPr>
        <p:txBody>
          <a:bodyPr numCol="2">
            <a:normAutofit lnSpcReduction="10000"/>
          </a:bodyPr>
          <a:lstStyle/>
          <a:p>
            <a:pPr>
              <a:lnSpc>
                <a:spcPct val="90000"/>
              </a:lnSpc>
            </a:pPr>
            <a:r>
              <a:rPr lang="en-US" sz="2000" dirty="0">
                <a:solidFill>
                  <a:schemeClr val="tx1"/>
                </a:solidFill>
              </a:rPr>
              <a:t>Products can only be made in your own private home and sold in person to an individual for their own consumption.</a:t>
            </a:r>
          </a:p>
          <a:p>
            <a:r>
              <a:rPr lang="en-US" sz="2000" dirty="0">
                <a:solidFill>
                  <a:schemeClr val="tx1"/>
                </a:solidFill>
              </a:rPr>
              <a:t>Product packages are required to be labeled with information on the principal display panel as required by law.</a:t>
            </a:r>
          </a:p>
          <a:p>
            <a:pPr>
              <a:lnSpc>
                <a:spcPct val="90000"/>
              </a:lnSpc>
            </a:pPr>
            <a:r>
              <a:rPr lang="en-US" sz="2000" dirty="0">
                <a:solidFill>
                  <a:srgbClr val="404040"/>
                </a:solidFill>
              </a:rPr>
              <a:t>The producer’s telephone number, the food’s production date, and the statement "NOT FOR RESALE — PROCESSED AND PREPARED WITHOUT STATE INSPECTION” must also be on the label.</a:t>
            </a:r>
          </a:p>
          <a:p>
            <a:pPr>
              <a:lnSpc>
                <a:spcPct val="90000"/>
              </a:lnSpc>
            </a:pPr>
            <a:r>
              <a:rPr lang="en-US" sz="2000" dirty="0">
                <a:solidFill>
                  <a:schemeClr val="tx1"/>
                </a:solidFill>
              </a:rPr>
              <a:t>Products can be sold from the private home where the product was manufactured, at a farmers’ market, or at a temporary event that operates for a period of no more than 14 consecutive days.</a:t>
            </a:r>
            <a:endParaRPr lang="en-US" dirty="0">
              <a:solidFill>
                <a:schemeClr val="tx1"/>
              </a:solidFill>
            </a:endParaRPr>
          </a:p>
          <a:p>
            <a:pPr>
              <a:lnSpc>
                <a:spcPct val="90000"/>
              </a:lnSpc>
            </a:pPr>
            <a:endParaRPr lang="en-US" dirty="0">
              <a:solidFill>
                <a:schemeClr val="tx1"/>
              </a:solidFill>
            </a:endParaRPr>
          </a:p>
          <a:p>
            <a:pPr>
              <a:lnSpc>
                <a:spcPct val="90000"/>
              </a:lnSpc>
            </a:pPr>
            <a:r>
              <a:rPr lang="en-US" sz="2000" dirty="0">
                <a:solidFill>
                  <a:schemeClr val="tx1"/>
                </a:solidFill>
              </a:rPr>
              <a:t>Products cannot be sold to other businesses for resale, on the internet, or across state lines.</a:t>
            </a:r>
          </a:p>
          <a:p>
            <a:r>
              <a:rPr lang="en-US" sz="2000" dirty="0">
                <a:solidFill>
                  <a:schemeClr val="tx1"/>
                </a:solidFill>
              </a:rPr>
              <a:t>Producers of acidified foods must not exceed $9,000 in total annual gross sales for all acidified products produced.</a:t>
            </a:r>
          </a:p>
          <a:p>
            <a:r>
              <a:rPr lang="en-US" sz="2000" dirty="0">
                <a:solidFill>
                  <a:schemeClr val="tx1"/>
                </a:solidFill>
              </a:rPr>
              <a:t>Products NOT permitted under the exemption include:</a:t>
            </a:r>
          </a:p>
          <a:p>
            <a:pPr lvl="1"/>
            <a:r>
              <a:rPr lang="en-US" sz="2000" dirty="0">
                <a:solidFill>
                  <a:schemeClr val="tx1"/>
                </a:solidFill>
              </a:rPr>
              <a:t>Canned fermented foods</a:t>
            </a:r>
          </a:p>
          <a:p>
            <a:pPr lvl="1"/>
            <a:r>
              <a:rPr lang="en-US" sz="2000" dirty="0">
                <a:solidFill>
                  <a:schemeClr val="tx1"/>
                </a:solidFill>
              </a:rPr>
              <a:t>Canned foods that require refrigeration for safety</a:t>
            </a:r>
          </a:p>
          <a:p>
            <a:pPr lvl="1"/>
            <a:r>
              <a:rPr lang="en-US" sz="2000" dirty="0">
                <a:solidFill>
                  <a:schemeClr val="tx1"/>
                </a:solidFill>
              </a:rPr>
              <a:t>Canned acid foods</a:t>
            </a:r>
          </a:p>
          <a:p>
            <a:pPr lvl="1"/>
            <a:r>
              <a:rPr lang="en-US" sz="2000" dirty="0">
                <a:solidFill>
                  <a:schemeClr val="tx1"/>
                </a:solidFill>
              </a:rPr>
              <a:t>Canned fruits</a:t>
            </a:r>
          </a:p>
          <a:p>
            <a:pPr lvl="1"/>
            <a:r>
              <a:rPr lang="en-US" sz="2000" dirty="0">
                <a:solidFill>
                  <a:schemeClr val="tx1"/>
                </a:solidFill>
              </a:rPr>
              <a:t>Low-acid canned vegetables</a:t>
            </a:r>
          </a:p>
        </p:txBody>
      </p:sp>
    </p:spTree>
    <p:extLst>
      <p:ext uri="{BB962C8B-B14F-4D97-AF65-F5344CB8AC3E}">
        <p14:creationId xmlns:p14="http://schemas.microsoft.com/office/powerpoint/2010/main" val="1990731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80A3A-BA5B-01EF-9019-DFFF4C051EC5}"/>
              </a:ext>
            </a:extLst>
          </p:cNvPr>
          <p:cNvSpPr>
            <a:spLocks noGrp="1"/>
          </p:cNvSpPr>
          <p:nvPr>
            <p:ph type="title"/>
          </p:nvPr>
        </p:nvSpPr>
        <p:spPr>
          <a:xfrm>
            <a:off x="471948" y="1540561"/>
            <a:ext cx="3673144" cy="2294020"/>
          </a:xfrm>
          <a:noFill/>
          <a:ln>
            <a:solidFill>
              <a:schemeClr val="bg1"/>
            </a:solidFill>
          </a:ln>
        </p:spPr>
        <p:txBody>
          <a:bodyPr wrap="square">
            <a:noAutofit/>
          </a:bodyPr>
          <a:lstStyle/>
          <a:p>
            <a:r>
              <a:rPr lang="en-US" sz="3200" b="1" dirty="0">
                <a:solidFill>
                  <a:schemeClr val="bg1"/>
                </a:solidFill>
              </a:rPr>
              <a:t>Honey ALLOWED Under Exemption</a:t>
            </a:r>
          </a:p>
        </p:txBody>
      </p:sp>
      <p:graphicFrame>
        <p:nvGraphicFramePr>
          <p:cNvPr id="9" name="Content Placeholder 2">
            <a:extLst>
              <a:ext uri="{FF2B5EF4-FFF2-40B4-BE49-F238E27FC236}">
                <a16:creationId xmlns:a16="http://schemas.microsoft.com/office/drawing/2014/main" id="{9D6A59F7-C072-EE5E-7300-A4A9609CFCA9}"/>
              </a:ext>
            </a:extLst>
          </p:cNvPr>
          <p:cNvGraphicFramePr>
            <a:graphicFrameLocks noGrp="1"/>
          </p:cNvGraphicFramePr>
          <p:nvPr>
            <p:ph idx="1"/>
            <p:extLst>
              <p:ext uri="{D42A27DB-BD31-4B8C-83A1-F6EECF244321}">
                <p14:modId xmlns:p14="http://schemas.microsoft.com/office/powerpoint/2010/main" val="2616917829"/>
              </p:ext>
            </p:extLst>
          </p:nvPr>
        </p:nvGraphicFramePr>
        <p:xfrm>
          <a:off x="4650909" y="0"/>
          <a:ext cx="754109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71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5FBC3-6527-ABAF-6ECC-28D5C3E4C2B0}"/>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sz="3200" b="1" dirty="0">
                <a:solidFill>
                  <a:schemeClr val="bg1"/>
                </a:solidFill>
              </a:rPr>
              <a:t>Labeling</a:t>
            </a:r>
          </a:p>
        </p:txBody>
      </p:sp>
      <p:sp>
        <p:nvSpPr>
          <p:cNvPr id="3" name="Content Placeholder 2">
            <a:extLst>
              <a:ext uri="{FF2B5EF4-FFF2-40B4-BE49-F238E27FC236}">
                <a16:creationId xmlns:a16="http://schemas.microsoft.com/office/drawing/2014/main" id="{E68E7F14-F821-BB15-F1F0-19978DF1A04E}"/>
              </a:ext>
            </a:extLst>
          </p:cNvPr>
          <p:cNvSpPr>
            <a:spLocks noGrp="1"/>
          </p:cNvSpPr>
          <p:nvPr>
            <p:ph idx="1"/>
          </p:nvPr>
        </p:nvSpPr>
        <p:spPr>
          <a:xfrm>
            <a:off x="304799" y="2638043"/>
            <a:ext cx="4016099" cy="3985745"/>
          </a:xfrm>
        </p:spPr>
        <p:txBody>
          <a:bodyPr>
            <a:normAutofit/>
          </a:bodyPr>
          <a:lstStyle/>
          <a:p>
            <a:pPr>
              <a:lnSpc>
                <a:spcPct val="90000"/>
              </a:lnSpc>
            </a:pPr>
            <a:r>
              <a:rPr lang="en-US" sz="2000" b="1" dirty="0">
                <a:solidFill>
                  <a:schemeClr val="bg1"/>
                </a:solidFill>
              </a:rPr>
              <a:t>Statement of identity (common name of product)</a:t>
            </a:r>
          </a:p>
          <a:p>
            <a:pPr>
              <a:lnSpc>
                <a:spcPct val="90000"/>
              </a:lnSpc>
            </a:pPr>
            <a:r>
              <a:rPr lang="en-US" sz="2000" b="1" dirty="0">
                <a:solidFill>
                  <a:schemeClr val="bg1"/>
                </a:solidFill>
              </a:rPr>
              <a:t>Ingredients list, including sub-ingredients and allergens, listed in order from most heavy to least heavy</a:t>
            </a:r>
          </a:p>
          <a:p>
            <a:pPr>
              <a:lnSpc>
                <a:spcPct val="90000"/>
              </a:lnSpc>
            </a:pPr>
            <a:r>
              <a:rPr lang="en-US" sz="2000" b="1" dirty="0">
                <a:solidFill>
                  <a:schemeClr val="bg1"/>
                </a:solidFill>
              </a:rPr>
              <a:t>Name and address of manufacturer, packer, or distributor</a:t>
            </a:r>
          </a:p>
          <a:p>
            <a:pPr>
              <a:lnSpc>
                <a:spcPct val="90000"/>
              </a:lnSpc>
            </a:pPr>
            <a:r>
              <a:rPr lang="en-US" sz="2000" b="1" dirty="0">
                <a:solidFill>
                  <a:schemeClr val="bg1"/>
                </a:solidFill>
              </a:rPr>
              <a:t>Net quantity statement in standard and metric units</a:t>
            </a:r>
          </a:p>
          <a:p>
            <a:pPr marL="0" indent="0">
              <a:lnSpc>
                <a:spcPct val="90000"/>
              </a:lnSpc>
              <a:buNone/>
            </a:pPr>
            <a:endParaRPr lang="en-US" dirty="0">
              <a:solidFill>
                <a:schemeClr val="bg1"/>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B3C7C2A9-CB57-2031-579D-27F8D01C4083}"/>
              </a:ext>
            </a:extLst>
          </p:cNvPr>
          <p:cNvPicPr>
            <a:picLocks noChangeAspect="1"/>
          </p:cNvPicPr>
          <p:nvPr/>
        </p:nvPicPr>
        <p:blipFill>
          <a:blip r:embed="rId3"/>
          <a:srcRect t="16903"/>
          <a:stretch/>
        </p:blipFill>
        <p:spPr>
          <a:xfrm>
            <a:off x="4896564" y="469484"/>
            <a:ext cx="7053167" cy="2168559"/>
          </a:xfrm>
          <a:prstGeom prst="rect">
            <a:avLst/>
          </a:prstGeom>
        </p:spPr>
      </p:pic>
      <p:pic>
        <p:nvPicPr>
          <p:cNvPr id="5" name="Picture 4">
            <a:extLst>
              <a:ext uri="{FF2B5EF4-FFF2-40B4-BE49-F238E27FC236}">
                <a16:creationId xmlns:a16="http://schemas.microsoft.com/office/drawing/2014/main" id="{558ED496-F6BC-05FD-7F41-C15A80AC178F}"/>
              </a:ext>
            </a:extLst>
          </p:cNvPr>
          <p:cNvPicPr>
            <a:picLocks noChangeAspect="1"/>
          </p:cNvPicPr>
          <p:nvPr/>
        </p:nvPicPr>
        <p:blipFill>
          <a:blip r:embed="rId4"/>
          <a:stretch>
            <a:fillRect/>
          </a:stretch>
        </p:blipFill>
        <p:spPr>
          <a:xfrm>
            <a:off x="6823622" y="2867719"/>
            <a:ext cx="3084157" cy="3084157"/>
          </a:xfrm>
          <a:prstGeom prst="rect">
            <a:avLst/>
          </a:prstGeom>
        </p:spPr>
      </p:pic>
      <p:sp>
        <p:nvSpPr>
          <p:cNvPr id="7" name="TextBox 6">
            <a:extLst>
              <a:ext uri="{FF2B5EF4-FFF2-40B4-BE49-F238E27FC236}">
                <a16:creationId xmlns:a16="http://schemas.microsoft.com/office/drawing/2014/main" id="{FE1DBE32-4008-7DDE-AFBB-F7ED571DC5B8}"/>
              </a:ext>
            </a:extLst>
          </p:cNvPr>
          <p:cNvSpPr txBox="1"/>
          <p:nvPr/>
        </p:nvSpPr>
        <p:spPr>
          <a:xfrm>
            <a:off x="6024076" y="6117121"/>
            <a:ext cx="4975122" cy="400110"/>
          </a:xfrm>
          <a:prstGeom prst="rect">
            <a:avLst/>
          </a:prstGeom>
          <a:noFill/>
        </p:spPr>
        <p:txBody>
          <a:bodyPr wrap="square" rtlCol="0">
            <a:spAutoFit/>
          </a:bodyPr>
          <a:lstStyle/>
          <a:p>
            <a:r>
              <a:rPr lang="en-US" sz="2000" dirty="0">
                <a:hlinkClick r:id="rId5">
                  <a:extLst>
                    <a:ext uri="{A12FA001-AC4F-418D-AE19-62706E023703}">
                      <ahyp:hlinkClr xmlns:ahyp="http://schemas.microsoft.com/office/drawing/2018/hyperlinkcolor" val="tx"/>
                    </a:ext>
                  </a:extLst>
                </a:hlinkClick>
              </a:rPr>
              <a:t>https://www.fda.gov/media/81606/download</a:t>
            </a:r>
            <a:r>
              <a:rPr lang="en-US" sz="2000" dirty="0"/>
              <a:t> </a:t>
            </a:r>
          </a:p>
        </p:txBody>
      </p:sp>
    </p:spTree>
    <p:extLst>
      <p:ext uri="{BB962C8B-B14F-4D97-AF65-F5344CB8AC3E}">
        <p14:creationId xmlns:p14="http://schemas.microsoft.com/office/powerpoint/2010/main" val="145937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89B7-12EF-50E6-98CB-11B5C9671B42}"/>
              </a:ext>
            </a:extLst>
          </p:cNvPr>
          <p:cNvSpPr>
            <a:spLocks noGrp="1"/>
          </p:cNvSpPr>
          <p:nvPr>
            <p:ph type="title"/>
          </p:nvPr>
        </p:nvSpPr>
        <p:spPr/>
        <p:txBody>
          <a:bodyPr>
            <a:normAutofit/>
          </a:bodyPr>
          <a:lstStyle/>
          <a:p>
            <a:r>
              <a:rPr lang="en-US" sz="3200" b="1" dirty="0"/>
              <a:t>Allergen labeling</a:t>
            </a:r>
          </a:p>
        </p:txBody>
      </p:sp>
      <p:sp>
        <p:nvSpPr>
          <p:cNvPr id="3" name="Content Placeholder 2">
            <a:extLst>
              <a:ext uri="{FF2B5EF4-FFF2-40B4-BE49-F238E27FC236}">
                <a16:creationId xmlns:a16="http://schemas.microsoft.com/office/drawing/2014/main" id="{5801D372-06E2-E970-B050-E9732C99BD3E}"/>
              </a:ext>
            </a:extLst>
          </p:cNvPr>
          <p:cNvSpPr>
            <a:spLocks noGrp="1"/>
          </p:cNvSpPr>
          <p:nvPr>
            <p:ph idx="1"/>
          </p:nvPr>
        </p:nvSpPr>
        <p:spPr>
          <a:xfrm>
            <a:off x="491613" y="2330245"/>
            <a:ext cx="11316929" cy="4404851"/>
          </a:xfrm>
        </p:spPr>
        <p:txBody>
          <a:bodyPr>
            <a:normAutofit/>
          </a:bodyPr>
          <a:lstStyle/>
          <a:p>
            <a:r>
              <a:rPr lang="en-US" sz="2000" dirty="0"/>
              <a:t>When an ALLERGEN is included in an ingredient, the common key allergen word must be included on the label in the ingredient statement or in an allergen “contains statement”. </a:t>
            </a:r>
          </a:p>
          <a:p>
            <a:r>
              <a:rPr lang="en-US" sz="2000" dirty="0"/>
              <a:t>The key allergen words for the nine common allergens are: Milk, Wheat, Eggs, Peanuts, Tree Nuts (name the specific type of nut), Soybeans, Fish (name the specific type of fish), Crustacean Shellfish, and Sesame.</a:t>
            </a:r>
          </a:p>
        </p:txBody>
      </p:sp>
      <p:pic>
        <p:nvPicPr>
          <p:cNvPr id="5" name="Picture 4">
            <a:extLst>
              <a:ext uri="{FF2B5EF4-FFF2-40B4-BE49-F238E27FC236}">
                <a16:creationId xmlns:a16="http://schemas.microsoft.com/office/drawing/2014/main" id="{28C03910-7DAB-5FF6-F96D-8A416A69DDBF}"/>
              </a:ext>
            </a:extLst>
          </p:cNvPr>
          <p:cNvPicPr>
            <a:picLocks noChangeAspect="1"/>
          </p:cNvPicPr>
          <p:nvPr/>
        </p:nvPicPr>
        <p:blipFill>
          <a:blip r:embed="rId2"/>
          <a:stretch>
            <a:fillRect/>
          </a:stretch>
        </p:blipFill>
        <p:spPr>
          <a:xfrm>
            <a:off x="705474" y="3972232"/>
            <a:ext cx="10781051" cy="2349909"/>
          </a:xfrm>
          <a:prstGeom prst="rect">
            <a:avLst/>
          </a:prstGeom>
        </p:spPr>
      </p:pic>
    </p:spTree>
    <p:extLst>
      <p:ext uri="{BB962C8B-B14F-4D97-AF65-F5344CB8AC3E}">
        <p14:creationId xmlns:p14="http://schemas.microsoft.com/office/powerpoint/2010/main" val="357893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262DA-5D7D-DF11-83A1-1C08C148A741}"/>
              </a:ext>
            </a:extLst>
          </p:cNvPr>
          <p:cNvSpPr>
            <a:spLocks noGrp="1"/>
          </p:cNvSpPr>
          <p:nvPr>
            <p:ph type="title"/>
          </p:nvPr>
        </p:nvSpPr>
        <p:spPr>
          <a:xfrm>
            <a:off x="806196" y="376589"/>
            <a:ext cx="5291327" cy="1188720"/>
          </a:xfrm>
          <a:solidFill>
            <a:srgbClr val="FFFFFF"/>
          </a:solidFill>
          <a:ln>
            <a:solidFill>
              <a:srgbClr val="404040"/>
            </a:solidFill>
          </a:ln>
        </p:spPr>
        <p:txBody>
          <a:bodyPr>
            <a:noAutofit/>
          </a:bodyPr>
          <a:lstStyle/>
          <a:p>
            <a:r>
              <a:rPr lang="en-US" sz="3200" b="1" dirty="0"/>
              <a:t>Nutritional Labeling </a:t>
            </a:r>
          </a:p>
        </p:txBody>
      </p:sp>
      <p:sp>
        <p:nvSpPr>
          <p:cNvPr id="3" name="Content Placeholder 2">
            <a:extLst>
              <a:ext uri="{FF2B5EF4-FFF2-40B4-BE49-F238E27FC236}">
                <a16:creationId xmlns:a16="http://schemas.microsoft.com/office/drawing/2014/main" id="{2C5C9BCF-1D7D-8DA6-9D8F-5133F36DEFA4}"/>
              </a:ext>
            </a:extLst>
          </p:cNvPr>
          <p:cNvSpPr>
            <a:spLocks noGrp="1"/>
          </p:cNvSpPr>
          <p:nvPr>
            <p:ph idx="1"/>
          </p:nvPr>
        </p:nvSpPr>
        <p:spPr>
          <a:xfrm>
            <a:off x="285135" y="1671484"/>
            <a:ext cx="6420465" cy="5186517"/>
          </a:xfrm>
        </p:spPr>
        <p:txBody>
          <a:bodyPr>
            <a:noAutofit/>
          </a:bodyPr>
          <a:lstStyle/>
          <a:p>
            <a:pPr>
              <a:lnSpc>
                <a:spcPct val="90000"/>
              </a:lnSpc>
              <a:buClr>
                <a:schemeClr val="bg1"/>
              </a:buClr>
            </a:pPr>
            <a:r>
              <a:rPr lang="en-US" sz="2000" b="1" i="0" u="none" strike="noStrike" baseline="0" dirty="0">
                <a:solidFill>
                  <a:srgbClr val="FFFFFF"/>
                </a:solidFill>
                <a:latin typeface="Calibri" panose="020F0502020204030204" pitchFamily="34" charset="0"/>
              </a:rPr>
              <a:t>Section 403(q) of the Federal Food, Drug and Cosmetic Act requires that packaged foods and dietary supplements bear nutrition labeling unless they qualify for an exemption. </a:t>
            </a:r>
          </a:p>
          <a:p>
            <a:pPr>
              <a:lnSpc>
                <a:spcPct val="90000"/>
              </a:lnSpc>
              <a:buClr>
                <a:schemeClr val="bg1"/>
              </a:buClr>
            </a:pPr>
            <a:r>
              <a:rPr lang="en-US" sz="2000" b="1" i="0" u="none" strike="noStrike" baseline="0" dirty="0">
                <a:solidFill>
                  <a:srgbClr val="FFFFFF"/>
                </a:solidFill>
                <a:latin typeface="Calibri" panose="020F0502020204030204" pitchFamily="34" charset="0"/>
              </a:rPr>
              <a:t>The exemption is based on the number of employees and number of product units sold. </a:t>
            </a:r>
          </a:p>
          <a:p>
            <a:pPr>
              <a:lnSpc>
                <a:spcPct val="90000"/>
              </a:lnSpc>
              <a:buClr>
                <a:schemeClr val="bg1"/>
              </a:buClr>
            </a:pPr>
            <a:r>
              <a:rPr lang="en-US" sz="2000" b="1" i="0" u="none" strike="noStrike" baseline="0" dirty="0">
                <a:solidFill>
                  <a:srgbClr val="FFFFFF"/>
                </a:solidFill>
                <a:latin typeface="Calibri" panose="020F0502020204030204" pitchFamily="34" charset="0"/>
              </a:rPr>
              <a:t>The exemption applies to businesses with fewer than 100 employees and products fewer than 100,000 units. </a:t>
            </a:r>
          </a:p>
          <a:p>
            <a:pPr lvl="1">
              <a:lnSpc>
                <a:spcPct val="90000"/>
              </a:lnSpc>
              <a:buClr>
                <a:schemeClr val="bg1"/>
              </a:buClr>
            </a:pPr>
            <a:r>
              <a:rPr lang="en-US" sz="2000" b="1" i="0" u="none" strike="noStrike" baseline="0" dirty="0">
                <a:solidFill>
                  <a:srgbClr val="FFFFFF"/>
                </a:solidFill>
                <a:latin typeface="Calibri" panose="020F0502020204030204" pitchFamily="34" charset="0"/>
              </a:rPr>
              <a:t>The number of employees is based on the average number of full-time equivalent employees. </a:t>
            </a:r>
          </a:p>
          <a:p>
            <a:pPr lvl="1">
              <a:lnSpc>
                <a:spcPct val="90000"/>
              </a:lnSpc>
              <a:buClr>
                <a:schemeClr val="bg1"/>
              </a:buClr>
            </a:pPr>
            <a:r>
              <a:rPr lang="en-US" sz="2000" b="1" i="0" u="none" strike="noStrike" baseline="0" dirty="0">
                <a:solidFill>
                  <a:srgbClr val="FFFFFF"/>
                </a:solidFill>
                <a:latin typeface="Calibri" panose="020F0502020204030204" pitchFamily="34" charset="0"/>
              </a:rPr>
              <a:t>No exemption may be taken if a company has more than the number of employees listed regardless of number of units produced. </a:t>
            </a:r>
          </a:p>
          <a:p>
            <a:pPr>
              <a:lnSpc>
                <a:spcPct val="90000"/>
              </a:lnSpc>
              <a:buClr>
                <a:schemeClr val="bg1"/>
              </a:buClr>
            </a:pPr>
            <a:r>
              <a:rPr lang="en-US" sz="2000" b="1" i="0" u="none" strike="noStrike" baseline="0" dirty="0">
                <a:solidFill>
                  <a:srgbClr val="FFFFFF"/>
                </a:solidFill>
                <a:latin typeface="Calibri" panose="020F0502020204030204" pitchFamily="34" charset="0"/>
              </a:rPr>
              <a:t>If a company has less than 10 employees and products less than 10,000 units sold, there is no need to file for an exemption. </a:t>
            </a:r>
          </a:p>
        </p:txBody>
      </p:sp>
      <p:sp>
        <p:nvSpPr>
          <p:cNvPr id="11" name="Rectangle 10">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184A03-A47F-C99B-A0CA-5769EDD113E1}"/>
              </a:ext>
            </a:extLst>
          </p:cNvPr>
          <p:cNvPicPr>
            <a:picLocks noChangeAspect="1"/>
          </p:cNvPicPr>
          <p:nvPr/>
        </p:nvPicPr>
        <p:blipFill>
          <a:blip r:embed="rId2"/>
          <a:stretch>
            <a:fillRect/>
          </a:stretch>
        </p:blipFill>
        <p:spPr>
          <a:xfrm>
            <a:off x="8288593" y="806357"/>
            <a:ext cx="2497393" cy="4928616"/>
          </a:xfrm>
          <a:prstGeom prst="rect">
            <a:avLst/>
          </a:prstGeom>
        </p:spPr>
      </p:pic>
    </p:spTree>
    <p:extLst>
      <p:ext uri="{BB962C8B-B14F-4D97-AF65-F5344CB8AC3E}">
        <p14:creationId xmlns:p14="http://schemas.microsoft.com/office/powerpoint/2010/main" val="220600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F32040-AEF9-46E5-8AF1-F37E8E77C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50C0A-3A6B-EB05-7981-6C35E3C8ABF8}"/>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b="1" dirty="0"/>
              <a:t>Preparing for the Market</a:t>
            </a:r>
          </a:p>
        </p:txBody>
      </p:sp>
      <p:sp>
        <p:nvSpPr>
          <p:cNvPr id="16" name="Rectangle 15">
            <a:extLst>
              <a:ext uri="{FF2B5EF4-FFF2-40B4-BE49-F238E27FC236}">
                <a16:creationId xmlns:a16="http://schemas.microsoft.com/office/drawing/2014/main" id="{6B8C0EB2-C10C-42B9-BFAD-DF1446B2B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5865" y="640555"/>
            <a:ext cx="376027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9E3421-DF66-440D-8C55-24245378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1500" y="806112"/>
            <a:ext cx="3429000" cy="298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Grocery bag with solid fill">
            <a:extLst>
              <a:ext uri="{FF2B5EF4-FFF2-40B4-BE49-F238E27FC236}">
                <a16:creationId xmlns:a16="http://schemas.microsoft.com/office/drawing/2014/main" id="{F058542A-1069-C412-2F94-C3A177CAB2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0120" y="970704"/>
            <a:ext cx="2651760" cy="2651760"/>
          </a:xfrm>
          <a:prstGeom prst="rect">
            <a:avLst/>
          </a:prstGeom>
        </p:spPr>
      </p:pic>
    </p:spTree>
    <p:extLst>
      <p:ext uri="{BB962C8B-B14F-4D97-AF65-F5344CB8AC3E}">
        <p14:creationId xmlns:p14="http://schemas.microsoft.com/office/powerpoint/2010/main" val="89380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93D2-89DF-439B-EE6A-F8346B67FC01}"/>
              </a:ext>
            </a:extLst>
          </p:cNvPr>
          <p:cNvSpPr>
            <a:spLocks noGrp="1"/>
          </p:cNvSpPr>
          <p:nvPr>
            <p:ph type="title"/>
          </p:nvPr>
        </p:nvSpPr>
        <p:spPr>
          <a:xfrm>
            <a:off x="2142646" y="423917"/>
            <a:ext cx="7729728" cy="1188720"/>
          </a:xfrm>
        </p:spPr>
        <p:txBody>
          <a:bodyPr>
            <a:normAutofit/>
          </a:bodyPr>
          <a:lstStyle/>
          <a:p>
            <a:r>
              <a:rPr lang="en-US" sz="3200" b="1" dirty="0"/>
              <a:t>Heading to The Market</a:t>
            </a:r>
          </a:p>
        </p:txBody>
      </p:sp>
      <p:graphicFrame>
        <p:nvGraphicFramePr>
          <p:cNvPr id="5" name="Content Placeholder 2">
            <a:extLst>
              <a:ext uri="{FF2B5EF4-FFF2-40B4-BE49-F238E27FC236}">
                <a16:creationId xmlns:a16="http://schemas.microsoft.com/office/drawing/2014/main" id="{2706D022-ADC6-240F-3A64-8EAB1902DF89}"/>
              </a:ext>
            </a:extLst>
          </p:cNvPr>
          <p:cNvGraphicFramePr>
            <a:graphicFrameLocks noGrp="1"/>
          </p:cNvGraphicFramePr>
          <p:nvPr>
            <p:ph idx="1"/>
            <p:extLst>
              <p:ext uri="{D42A27DB-BD31-4B8C-83A1-F6EECF244321}">
                <p14:modId xmlns:p14="http://schemas.microsoft.com/office/powerpoint/2010/main" val="2979058358"/>
              </p:ext>
            </p:extLst>
          </p:nvPr>
        </p:nvGraphicFramePr>
        <p:xfrm>
          <a:off x="108155" y="1799304"/>
          <a:ext cx="11965858" cy="489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684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E8A11-3A32-D096-C66C-A92FC4CB96CA}"/>
              </a:ext>
            </a:extLst>
          </p:cNvPr>
          <p:cNvSpPr>
            <a:spLocks noGrp="1"/>
          </p:cNvSpPr>
          <p:nvPr>
            <p:ph type="title"/>
          </p:nvPr>
        </p:nvSpPr>
        <p:spPr>
          <a:xfrm>
            <a:off x="643466" y="643467"/>
            <a:ext cx="6553747" cy="1728044"/>
          </a:xfrm>
          <a:noFill/>
          <a:ln>
            <a:solidFill>
              <a:schemeClr val="bg1"/>
            </a:solidFill>
          </a:ln>
        </p:spPr>
        <p:txBody>
          <a:bodyPr wrap="square">
            <a:normAutofit/>
          </a:bodyPr>
          <a:lstStyle/>
          <a:p>
            <a:r>
              <a:rPr lang="en-US" sz="3200" b="1" dirty="0">
                <a:solidFill>
                  <a:schemeClr val="bg1"/>
                </a:solidFill>
              </a:rPr>
              <a:t>Temperature Control for TCS Foods</a:t>
            </a:r>
          </a:p>
        </p:txBody>
      </p:sp>
      <p:sp>
        <p:nvSpPr>
          <p:cNvPr id="3" name="Content Placeholder 2">
            <a:extLst>
              <a:ext uri="{FF2B5EF4-FFF2-40B4-BE49-F238E27FC236}">
                <a16:creationId xmlns:a16="http://schemas.microsoft.com/office/drawing/2014/main" id="{5B5F230E-82E3-4376-017A-E4164D588EA6}"/>
              </a:ext>
            </a:extLst>
          </p:cNvPr>
          <p:cNvSpPr>
            <a:spLocks noGrp="1"/>
          </p:cNvSpPr>
          <p:nvPr>
            <p:ph idx="1"/>
          </p:nvPr>
        </p:nvSpPr>
        <p:spPr>
          <a:xfrm>
            <a:off x="344129" y="2638043"/>
            <a:ext cx="6853084" cy="3969234"/>
          </a:xfrm>
        </p:spPr>
        <p:txBody>
          <a:bodyPr>
            <a:normAutofit/>
          </a:bodyPr>
          <a:lstStyle/>
          <a:p>
            <a:r>
              <a:rPr lang="en-US" sz="2400" b="1" dirty="0">
                <a:solidFill>
                  <a:schemeClr val="bg1"/>
                </a:solidFill>
              </a:rPr>
              <a:t>Cold Holding: 41°F or below </a:t>
            </a:r>
          </a:p>
          <a:p>
            <a:r>
              <a:rPr lang="en-US" sz="2400" b="1" dirty="0">
                <a:solidFill>
                  <a:schemeClr val="bg1"/>
                </a:solidFill>
              </a:rPr>
              <a:t>Hot Holding: 135°F  or above</a:t>
            </a:r>
          </a:p>
          <a:p>
            <a:r>
              <a:rPr lang="en-US" sz="2400" b="1" dirty="0">
                <a:solidFill>
                  <a:schemeClr val="bg1"/>
                </a:solidFill>
              </a:rPr>
              <a:t>Use a </a:t>
            </a:r>
            <a:r>
              <a:rPr lang="en-US" sz="2400" b="1" u="sng" dirty="0">
                <a:solidFill>
                  <a:schemeClr val="bg1"/>
                </a:solidFill>
              </a:rPr>
              <a:t>probe type thermometer </a:t>
            </a:r>
            <a:r>
              <a:rPr lang="en-US" sz="2400" b="1" dirty="0">
                <a:solidFill>
                  <a:schemeClr val="bg1"/>
                </a:solidFill>
              </a:rPr>
              <a:t>to check internal temperatures of time/temperature control for safety (TCS) foods</a:t>
            </a:r>
          </a:p>
          <a:p>
            <a:r>
              <a:rPr lang="en-US" sz="2400" b="1" dirty="0">
                <a:solidFill>
                  <a:schemeClr val="bg1"/>
                </a:solidFill>
              </a:rPr>
              <a:t>Keep display thermometers in coolers</a:t>
            </a:r>
          </a:p>
          <a:p>
            <a:r>
              <a:rPr lang="en-US" sz="2400" b="1" dirty="0">
                <a:solidFill>
                  <a:schemeClr val="bg1"/>
                </a:solidFill>
              </a:rPr>
              <a:t>Ice or electrical/gas powered equipment may be used provided acceptable temperatures are achieved</a:t>
            </a:r>
          </a:p>
          <a:p>
            <a:endParaRPr lang="en-US" dirty="0">
              <a:solidFill>
                <a:schemeClr val="bg1"/>
              </a:solidFill>
            </a:endParaRPr>
          </a:p>
        </p:txBody>
      </p:sp>
      <p:pic>
        <p:nvPicPr>
          <p:cNvPr id="4" name="Picture 3">
            <a:extLst>
              <a:ext uri="{FF2B5EF4-FFF2-40B4-BE49-F238E27FC236}">
                <a16:creationId xmlns:a16="http://schemas.microsoft.com/office/drawing/2014/main" id="{6AD87023-EF9C-3529-4704-FBCB6783CC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6" b="89974" l="8464" r="91016">
                        <a14:foregroundMark x1="8464" y1="33984" x2="8464" y2="33984"/>
                        <a14:foregroundMark x1="91016" y1="34766" x2="91016" y2="34766"/>
                      </a14:backgroundRemoval>
                    </a14:imgEffect>
                  </a14:imgLayer>
                </a14:imgProps>
              </a:ext>
            </a:extLst>
          </a:blip>
          <a:stretch>
            <a:fillRect/>
          </a:stretch>
        </p:blipFill>
        <p:spPr>
          <a:xfrm>
            <a:off x="7808576" y="1683078"/>
            <a:ext cx="4039295" cy="4039295"/>
          </a:xfrm>
          <a:prstGeom prst="rect">
            <a:avLst/>
          </a:prstGeom>
        </p:spPr>
      </p:pic>
    </p:spTree>
    <p:extLst>
      <p:ext uri="{BB962C8B-B14F-4D97-AF65-F5344CB8AC3E}">
        <p14:creationId xmlns:p14="http://schemas.microsoft.com/office/powerpoint/2010/main" val="630587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B7213-88FD-B470-A452-50C97B43F469}"/>
              </a:ext>
            </a:extLst>
          </p:cNvPr>
          <p:cNvSpPr>
            <a:spLocks noGrp="1"/>
          </p:cNvSpPr>
          <p:nvPr>
            <p:ph type="title"/>
          </p:nvPr>
        </p:nvSpPr>
        <p:spPr>
          <a:xfrm>
            <a:off x="2034392" y="319336"/>
            <a:ext cx="8259883" cy="1188720"/>
          </a:xfrm>
          <a:solidFill>
            <a:srgbClr val="FFFFFF"/>
          </a:solidFill>
        </p:spPr>
        <p:txBody>
          <a:bodyPr>
            <a:noAutofit/>
          </a:bodyPr>
          <a:lstStyle/>
          <a:p>
            <a:r>
              <a:rPr lang="en-US" sz="3200" b="1" dirty="0"/>
              <a:t>Using ice for food storage</a:t>
            </a:r>
          </a:p>
        </p:txBody>
      </p:sp>
      <p:sp>
        <p:nvSpPr>
          <p:cNvPr id="3" name="Content Placeholder 2">
            <a:extLst>
              <a:ext uri="{FF2B5EF4-FFF2-40B4-BE49-F238E27FC236}">
                <a16:creationId xmlns:a16="http://schemas.microsoft.com/office/drawing/2014/main" id="{40A8EB71-2827-EFD8-8797-FA73B8E75855}"/>
              </a:ext>
            </a:extLst>
          </p:cNvPr>
          <p:cNvSpPr>
            <a:spLocks noGrp="1"/>
          </p:cNvSpPr>
          <p:nvPr>
            <p:ph idx="1"/>
          </p:nvPr>
        </p:nvSpPr>
        <p:spPr>
          <a:xfrm>
            <a:off x="1386348" y="1651820"/>
            <a:ext cx="9555972" cy="3814260"/>
          </a:xfrm>
        </p:spPr>
        <p:txBody>
          <a:bodyPr>
            <a:noAutofit/>
          </a:bodyPr>
          <a:lstStyle/>
          <a:p>
            <a:r>
              <a:rPr lang="en-US" sz="2000" dirty="0">
                <a:solidFill>
                  <a:srgbClr val="404040"/>
                </a:solidFill>
              </a:rPr>
              <a:t>Ice and ice packs may be used for temperature control of cold items provided acceptable temperatures are achieved (41°F or below)</a:t>
            </a:r>
          </a:p>
          <a:p>
            <a:r>
              <a:rPr lang="en-US" sz="2000" dirty="0">
                <a:solidFill>
                  <a:srgbClr val="404040"/>
                </a:solidFill>
              </a:rPr>
              <a:t>Ice must be drained frequently</a:t>
            </a:r>
          </a:p>
          <a:p>
            <a:r>
              <a:rPr lang="en-US" sz="2000" dirty="0">
                <a:solidFill>
                  <a:srgbClr val="404040"/>
                </a:solidFill>
              </a:rPr>
              <a:t>Except for fruits and vegetables, do not store foods in direct contact with ice</a:t>
            </a:r>
          </a:p>
          <a:p>
            <a:r>
              <a:rPr lang="en-US" sz="2000" b="1" u="sng" dirty="0">
                <a:solidFill>
                  <a:srgbClr val="404040"/>
                </a:solidFill>
              </a:rPr>
              <a:t>Recommendations:</a:t>
            </a:r>
          </a:p>
          <a:p>
            <a:pPr lvl="1"/>
            <a:r>
              <a:rPr lang="en-US" sz="2000" dirty="0">
                <a:solidFill>
                  <a:srgbClr val="404040"/>
                </a:solidFill>
              </a:rPr>
              <a:t>Bring an extra cooler full of just ice and/or extra ice packs</a:t>
            </a:r>
          </a:p>
          <a:p>
            <a:pPr lvl="1"/>
            <a:r>
              <a:rPr lang="en-US" sz="2000" dirty="0">
                <a:solidFill>
                  <a:srgbClr val="404040"/>
                </a:solidFill>
              </a:rPr>
              <a:t>Provide pictures or a menu so your customers know what you’re offering for sale without having to constantly open the cooler</a:t>
            </a:r>
          </a:p>
          <a:p>
            <a:pPr lvl="1"/>
            <a:r>
              <a:rPr lang="en-US" sz="2000" dirty="0">
                <a:solidFill>
                  <a:srgbClr val="404040"/>
                </a:solidFill>
              </a:rPr>
              <a:t>Food items that are held outside of the cooler “for display only” must be discarded at the end of the day</a:t>
            </a:r>
          </a:p>
        </p:txBody>
      </p:sp>
    </p:spTree>
    <p:extLst>
      <p:ext uri="{BB962C8B-B14F-4D97-AF65-F5344CB8AC3E}">
        <p14:creationId xmlns:p14="http://schemas.microsoft.com/office/powerpoint/2010/main" val="79174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4FF9-678C-086F-4A7D-38186BE66F60}"/>
              </a:ext>
            </a:extLst>
          </p:cNvPr>
          <p:cNvSpPr>
            <a:spLocks noGrp="1"/>
          </p:cNvSpPr>
          <p:nvPr>
            <p:ph type="title"/>
          </p:nvPr>
        </p:nvSpPr>
        <p:spPr>
          <a:xfrm>
            <a:off x="216310" y="742353"/>
            <a:ext cx="4847303" cy="1941854"/>
          </a:xfrm>
          <a:noFill/>
          <a:ln>
            <a:solidFill>
              <a:schemeClr val="tx1"/>
            </a:solidFill>
          </a:ln>
        </p:spPr>
        <p:txBody>
          <a:bodyPr>
            <a:noAutofit/>
          </a:bodyPr>
          <a:lstStyle/>
          <a:p>
            <a:r>
              <a:rPr lang="en-US" sz="3800" b="1" dirty="0">
                <a:solidFill>
                  <a:schemeClr val="tx1"/>
                </a:solidFill>
              </a:rPr>
              <a:t>Jurisdiction &amp; Regulations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34BC28-3E94-9CBA-DB60-FBCE0E9321E3}"/>
              </a:ext>
            </a:extLst>
          </p:cNvPr>
          <p:cNvSpPr>
            <a:spLocks noGrp="1"/>
          </p:cNvSpPr>
          <p:nvPr>
            <p:ph idx="1"/>
          </p:nvPr>
        </p:nvSpPr>
        <p:spPr>
          <a:xfrm>
            <a:off x="5315061" y="275303"/>
            <a:ext cx="7018781" cy="6440129"/>
          </a:xfrm>
        </p:spPr>
        <p:txBody>
          <a:bodyPr anchor="ctr">
            <a:noAutofit/>
          </a:bodyPr>
          <a:lstStyle/>
          <a:p>
            <a:pPr marL="228600" lvl="1" indent="0">
              <a:spcBef>
                <a:spcPts val="600"/>
              </a:spcBef>
              <a:buNone/>
            </a:pPr>
            <a:r>
              <a:rPr lang="en-US" sz="2000" b="1" u="sng" dirty="0">
                <a:solidFill>
                  <a:schemeClr val="bg1"/>
                </a:solidFill>
              </a:rPr>
              <a:t>Jurisdiction:</a:t>
            </a:r>
          </a:p>
          <a:p>
            <a:pPr lvl="1">
              <a:spcBef>
                <a:spcPts val="600"/>
              </a:spcBef>
            </a:pPr>
            <a:r>
              <a:rPr lang="en-US" sz="2000" b="1" dirty="0">
                <a:solidFill>
                  <a:srgbClr val="C96731"/>
                </a:solidFill>
              </a:rPr>
              <a:t>VDACS</a:t>
            </a:r>
          </a:p>
          <a:p>
            <a:pPr lvl="2">
              <a:spcBef>
                <a:spcPts val="600"/>
              </a:spcBef>
            </a:pPr>
            <a:r>
              <a:rPr lang="en-US" sz="1800" dirty="0">
                <a:solidFill>
                  <a:schemeClr val="bg1"/>
                </a:solidFill>
              </a:rPr>
              <a:t>Retail stores such as grocery and convenience stores</a:t>
            </a:r>
          </a:p>
          <a:p>
            <a:pPr lvl="2">
              <a:spcBef>
                <a:spcPts val="600"/>
              </a:spcBef>
            </a:pPr>
            <a:r>
              <a:rPr lang="en-US" sz="1800" dirty="0">
                <a:solidFill>
                  <a:schemeClr val="bg1"/>
                </a:solidFill>
              </a:rPr>
              <a:t>Large and small manufacturers, including home kitchens and commercial kitchen food processing operations </a:t>
            </a:r>
          </a:p>
          <a:p>
            <a:pPr lvl="2">
              <a:spcBef>
                <a:spcPts val="600"/>
              </a:spcBef>
            </a:pPr>
            <a:r>
              <a:rPr lang="en-US" sz="1800" dirty="0">
                <a:solidFill>
                  <a:schemeClr val="bg1"/>
                </a:solidFill>
              </a:rPr>
              <a:t>Warehouses</a:t>
            </a:r>
          </a:p>
          <a:p>
            <a:pPr lvl="1">
              <a:spcBef>
                <a:spcPts val="600"/>
              </a:spcBef>
            </a:pPr>
            <a:r>
              <a:rPr lang="en-US" sz="2000" b="1" dirty="0">
                <a:solidFill>
                  <a:srgbClr val="C96731"/>
                </a:solidFill>
              </a:rPr>
              <a:t>VDH</a:t>
            </a:r>
          </a:p>
          <a:p>
            <a:pPr lvl="2">
              <a:spcBef>
                <a:spcPts val="600"/>
              </a:spcBef>
            </a:pPr>
            <a:r>
              <a:rPr lang="en-US" sz="1800" dirty="0">
                <a:solidFill>
                  <a:schemeClr val="bg1"/>
                </a:solidFill>
              </a:rPr>
              <a:t>Restaurants</a:t>
            </a:r>
          </a:p>
          <a:p>
            <a:pPr lvl="2">
              <a:spcBef>
                <a:spcPts val="600"/>
              </a:spcBef>
            </a:pPr>
            <a:r>
              <a:rPr lang="en-US" sz="1800" dirty="0">
                <a:solidFill>
                  <a:schemeClr val="bg1"/>
                </a:solidFill>
              </a:rPr>
              <a:t>Mobile food units</a:t>
            </a:r>
          </a:p>
          <a:p>
            <a:pPr lvl="2">
              <a:spcBef>
                <a:spcPts val="600"/>
              </a:spcBef>
            </a:pPr>
            <a:r>
              <a:rPr lang="en-US" sz="1800" dirty="0">
                <a:solidFill>
                  <a:schemeClr val="bg1"/>
                </a:solidFill>
              </a:rPr>
              <a:t>Temporary food establishments </a:t>
            </a:r>
          </a:p>
          <a:p>
            <a:pPr marL="0" indent="0">
              <a:spcBef>
                <a:spcPts val="600"/>
              </a:spcBef>
              <a:buNone/>
            </a:pPr>
            <a:endParaRPr lang="en-US" sz="2000" dirty="0">
              <a:solidFill>
                <a:schemeClr val="bg1"/>
              </a:solidFill>
            </a:endParaRPr>
          </a:p>
          <a:p>
            <a:pPr marL="228600" lvl="1" indent="0">
              <a:spcBef>
                <a:spcPts val="600"/>
              </a:spcBef>
              <a:buNone/>
            </a:pPr>
            <a:r>
              <a:rPr lang="en-US" sz="2000" b="1" u="sng" dirty="0">
                <a:solidFill>
                  <a:schemeClr val="bg1"/>
                </a:solidFill>
              </a:rPr>
              <a:t>Applicable Regulations:</a:t>
            </a:r>
          </a:p>
          <a:p>
            <a:pPr>
              <a:spcBef>
                <a:spcPts val="600"/>
              </a:spcBef>
            </a:pPr>
            <a:r>
              <a:rPr lang="en-US" sz="2000" dirty="0">
                <a:solidFill>
                  <a:schemeClr val="bg1"/>
                </a:solidFill>
              </a:rPr>
              <a:t>Virginia Food and Drink Law</a:t>
            </a:r>
          </a:p>
          <a:p>
            <a:pPr>
              <a:spcBef>
                <a:spcPts val="600"/>
              </a:spcBef>
            </a:pPr>
            <a:r>
              <a:rPr lang="en-US" sz="2000" dirty="0">
                <a:solidFill>
                  <a:schemeClr val="bg1"/>
                </a:solidFill>
              </a:rPr>
              <a:t>21 CFR 101 Food Labeling</a:t>
            </a:r>
          </a:p>
          <a:p>
            <a:pPr>
              <a:spcBef>
                <a:spcPts val="600"/>
              </a:spcBef>
            </a:pPr>
            <a:r>
              <a:rPr lang="en-US" sz="2000" dirty="0">
                <a:solidFill>
                  <a:schemeClr val="bg1"/>
                </a:solidFill>
              </a:rPr>
              <a:t>21 CFR 117 Current Good Manufacturing Practices</a:t>
            </a:r>
          </a:p>
          <a:p>
            <a:pPr>
              <a:spcBef>
                <a:spcPts val="600"/>
              </a:spcBef>
            </a:pPr>
            <a:r>
              <a:rPr lang="en-US" sz="2000" dirty="0">
                <a:solidFill>
                  <a:schemeClr val="bg1"/>
                </a:solidFill>
              </a:rPr>
              <a:t>Additional regulations for specific types of food (ex. seafood, juice, acidified foods, dietary supplements, etc.)</a:t>
            </a:r>
          </a:p>
        </p:txBody>
      </p:sp>
      <p:sp>
        <p:nvSpPr>
          <p:cNvPr id="5" name="TextBox 4">
            <a:extLst>
              <a:ext uri="{FF2B5EF4-FFF2-40B4-BE49-F238E27FC236}">
                <a16:creationId xmlns:a16="http://schemas.microsoft.com/office/drawing/2014/main" id="{85F2CE39-E79D-5B9B-825D-306D5F230D1E}"/>
              </a:ext>
            </a:extLst>
          </p:cNvPr>
          <p:cNvSpPr txBox="1"/>
          <p:nvPr/>
        </p:nvSpPr>
        <p:spPr>
          <a:xfrm>
            <a:off x="314632" y="3428999"/>
            <a:ext cx="4650658" cy="1815882"/>
          </a:xfrm>
          <a:prstGeom prst="rect">
            <a:avLst/>
          </a:prstGeom>
          <a:noFill/>
        </p:spPr>
        <p:txBody>
          <a:bodyPr wrap="square" rtlCol="0">
            <a:spAutoFit/>
          </a:bodyPr>
          <a:lstStyle/>
          <a:p>
            <a:pPr marL="0" indent="0">
              <a:buNone/>
            </a:pPr>
            <a:r>
              <a:rPr lang="en-US" sz="2800" dirty="0"/>
              <a:t>All food products must be made in an inspected kitchen, unless an exemption applies and is followed</a:t>
            </a:r>
          </a:p>
        </p:txBody>
      </p:sp>
    </p:spTree>
    <p:extLst>
      <p:ext uri="{BB962C8B-B14F-4D97-AF65-F5344CB8AC3E}">
        <p14:creationId xmlns:p14="http://schemas.microsoft.com/office/powerpoint/2010/main" val="237089752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938CD-F42C-A15E-4E69-CAB9985B6123}"/>
              </a:ext>
            </a:extLst>
          </p:cNvPr>
          <p:cNvSpPr>
            <a:spLocks noGrp="1"/>
          </p:cNvSpPr>
          <p:nvPr>
            <p:ph type="title"/>
          </p:nvPr>
        </p:nvSpPr>
        <p:spPr>
          <a:xfrm>
            <a:off x="1258529" y="1573161"/>
            <a:ext cx="3746090" cy="3736257"/>
          </a:xfrm>
          <a:prstGeom prst="ellipse">
            <a:avLst/>
          </a:prstGeom>
          <a:solidFill>
            <a:schemeClr val="accent2">
              <a:lumMod val="75000"/>
            </a:schemeClr>
          </a:solidFill>
          <a:ln>
            <a:noFill/>
          </a:ln>
        </p:spPr>
        <p:txBody>
          <a:bodyPr>
            <a:normAutofit/>
          </a:bodyPr>
          <a:lstStyle/>
          <a:p>
            <a:r>
              <a:rPr lang="en-US" sz="2000" b="1" dirty="0">
                <a:solidFill>
                  <a:srgbClr val="FFFFFF"/>
                </a:solidFill>
              </a:rPr>
              <a:t>Protecting your food at the Market</a:t>
            </a:r>
          </a:p>
        </p:txBody>
      </p:sp>
      <p:sp>
        <p:nvSpPr>
          <p:cNvPr id="3" name="Content Placeholder 2">
            <a:extLst>
              <a:ext uri="{FF2B5EF4-FFF2-40B4-BE49-F238E27FC236}">
                <a16:creationId xmlns:a16="http://schemas.microsoft.com/office/drawing/2014/main" id="{4084FC3D-76C9-1BDE-A91C-940CA6EE39AB}"/>
              </a:ext>
            </a:extLst>
          </p:cNvPr>
          <p:cNvSpPr>
            <a:spLocks noGrp="1"/>
          </p:cNvSpPr>
          <p:nvPr>
            <p:ph idx="1"/>
          </p:nvPr>
        </p:nvSpPr>
        <p:spPr>
          <a:xfrm>
            <a:off x="5338916" y="737419"/>
            <a:ext cx="6518787" cy="5653549"/>
          </a:xfrm>
        </p:spPr>
        <p:txBody>
          <a:bodyPr anchor="ctr">
            <a:noAutofit/>
          </a:bodyPr>
          <a:lstStyle/>
          <a:p>
            <a:r>
              <a:rPr lang="en-US" sz="2400" b="1" dirty="0"/>
              <a:t>Store food and equipment in a clean and dry location where it is not exposed to splash, dust, or other contaminants.</a:t>
            </a:r>
          </a:p>
          <a:p>
            <a:r>
              <a:rPr lang="en-US" sz="2400" b="1" dirty="0"/>
              <a:t>No barehand contact with food.</a:t>
            </a:r>
          </a:p>
          <a:p>
            <a:r>
              <a:rPr lang="en-US" sz="2400" b="1" dirty="0"/>
              <a:t>Protect food from customers.</a:t>
            </a:r>
          </a:p>
          <a:p>
            <a:pPr lvl="1"/>
            <a:r>
              <a:rPr lang="en-US" sz="2400" b="1" dirty="0"/>
              <a:t>Cover food or use sneeze guards.</a:t>
            </a:r>
          </a:p>
          <a:p>
            <a:r>
              <a:rPr lang="en-US" sz="2400" b="1" dirty="0"/>
              <a:t>Keep equipment clean.</a:t>
            </a:r>
          </a:p>
          <a:p>
            <a:r>
              <a:rPr lang="en-US" sz="2400" b="1" dirty="0"/>
              <a:t>Have overhead cover and ground cover.</a:t>
            </a:r>
          </a:p>
        </p:txBody>
      </p:sp>
    </p:spTree>
    <p:extLst>
      <p:ext uri="{BB962C8B-B14F-4D97-AF65-F5344CB8AC3E}">
        <p14:creationId xmlns:p14="http://schemas.microsoft.com/office/powerpoint/2010/main" val="4040448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4B53-9DE7-B1A1-D0AF-928CD2C74330}"/>
              </a:ext>
            </a:extLst>
          </p:cNvPr>
          <p:cNvSpPr>
            <a:spLocks noGrp="1"/>
          </p:cNvSpPr>
          <p:nvPr>
            <p:ph type="title"/>
          </p:nvPr>
        </p:nvSpPr>
        <p:spPr>
          <a:xfrm>
            <a:off x="5334261" y="534323"/>
            <a:ext cx="6356294" cy="1188720"/>
          </a:xfrm>
        </p:spPr>
        <p:txBody>
          <a:bodyPr>
            <a:noAutofit/>
          </a:bodyPr>
          <a:lstStyle/>
          <a:p>
            <a:r>
              <a:rPr lang="en-US" b="1" dirty="0"/>
              <a:t>Best practices for sampling at the market</a:t>
            </a:r>
          </a:p>
        </p:txBody>
      </p:sp>
      <p:sp>
        <p:nvSpPr>
          <p:cNvPr id="13" name="Rectangle 12">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5765E4-6922-88E3-D95D-6776FEE78C2B}"/>
              </a:ext>
            </a:extLst>
          </p:cNvPr>
          <p:cNvPicPr>
            <a:picLocks noChangeAspect="1"/>
          </p:cNvPicPr>
          <p:nvPr/>
        </p:nvPicPr>
        <p:blipFill>
          <a:blip r:embed="rId2"/>
          <a:stretch>
            <a:fillRect/>
          </a:stretch>
        </p:blipFill>
        <p:spPr>
          <a:xfrm>
            <a:off x="1241520" y="2014545"/>
            <a:ext cx="3100372" cy="3100372"/>
          </a:xfrm>
          <a:prstGeom prst="rect">
            <a:avLst/>
          </a:prstGeom>
        </p:spPr>
      </p:pic>
      <p:sp>
        <p:nvSpPr>
          <p:cNvPr id="3" name="Content Placeholder 2">
            <a:extLst>
              <a:ext uri="{FF2B5EF4-FFF2-40B4-BE49-F238E27FC236}">
                <a16:creationId xmlns:a16="http://schemas.microsoft.com/office/drawing/2014/main" id="{E749B49B-4AB6-676D-269B-3DFB693CD8DB}"/>
              </a:ext>
            </a:extLst>
          </p:cNvPr>
          <p:cNvSpPr>
            <a:spLocks noGrp="1"/>
          </p:cNvSpPr>
          <p:nvPr>
            <p:ph idx="1"/>
          </p:nvPr>
        </p:nvSpPr>
        <p:spPr>
          <a:xfrm>
            <a:off x="4949690" y="1897649"/>
            <a:ext cx="7104657" cy="4936558"/>
          </a:xfrm>
        </p:spPr>
        <p:txBody>
          <a:bodyPr>
            <a:noAutofit/>
          </a:bodyPr>
          <a:lstStyle/>
          <a:p>
            <a:pPr>
              <a:lnSpc>
                <a:spcPct val="90000"/>
              </a:lnSpc>
            </a:pPr>
            <a:r>
              <a:rPr lang="en-US" sz="2000" b="1" dirty="0"/>
              <a:t>Try to prep before getting to the market</a:t>
            </a:r>
          </a:p>
          <a:p>
            <a:pPr>
              <a:lnSpc>
                <a:spcPct val="90000"/>
              </a:lnSpc>
            </a:pPr>
            <a:r>
              <a:rPr lang="en-US" sz="2000" b="1" dirty="0"/>
              <a:t>Set up a handwashing station</a:t>
            </a:r>
          </a:p>
          <a:p>
            <a:pPr lvl="1">
              <a:lnSpc>
                <a:spcPct val="90000"/>
              </a:lnSpc>
            </a:pPr>
            <a:r>
              <a:rPr lang="en-US" sz="2000" b="1" dirty="0"/>
              <a:t>Water dispenser, catch basin, soap, and paper towels </a:t>
            </a:r>
          </a:p>
          <a:p>
            <a:pPr>
              <a:lnSpc>
                <a:spcPct val="90000"/>
              </a:lnSpc>
            </a:pPr>
            <a:r>
              <a:rPr lang="en-US" sz="2000" b="1" dirty="0"/>
              <a:t>Use tongs, deli paper, toothpicks, etc. to provide the sample to the customer</a:t>
            </a:r>
          </a:p>
          <a:p>
            <a:pPr>
              <a:lnSpc>
                <a:spcPct val="90000"/>
              </a:lnSpc>
            </a:pPr>
            <a:r>
              <a:rPr lang="en-US" sz="2000" b="1" dirty="0"/>
              <a:t>Use clean utensils and equipment</a:t>
            </a:r>
          </a:p>
          <a:p>
            <a:pPr lvl="1">
              <a:lnSpc>
                <a:spcPct val="90000"/>
              </a:lnSpc>
            </a:pPr>
            <a:r>
              <a:rPr lang="en-US" sz="2000" b="1" dirty="0"/>
              <a:t>Recommend bringing extra equipment or set up warewashing station (wash, rinse, sanitize)</a:t>
            </a:r>
          </a:p>
          <a:p>
            <a:pPr>
              <a:lnSpc>
                <a:spcPct val="90000"/>
              </a:lnSpc>
            </a:pPr>
            <a:r>
              <a:rPr lang="en-US" sz="2000" b="1" dirty="0"/>
              <a:t>TCS foods should either be kept cold (41°F or below) or discarded after 4 hours</a:t>
            </a:r>
          </a:p>
          <a:p>
            <a:pPr>
              <a:lnSpc>
                <a:spcPct val="90000"/>
              </a:lnSpc>
            </a:pPr>
            <a:r>
              <a:rPr lang="en-US" sz="2000" b="1" dirty="0"/>
              <a:t>Keep food covered to prevent contamination from pests</a:t>
            </a:r>
          </a:p>
          <a:p>
            <a:pPr>
              <a:lnSpc>
                <a:spcPct val="90000"/>
              </a:lnSpc>
            </a:pPr>
            <a:r>
              <a:rPr lang="en-US" sz="2000" b="1" dirty="0"/>
              <a:t>Make sure customers and employees are aware of allergens in the samples</a:t>
            </a:r>
          </a:p>
        </p:txBody>
      </p:sp>
      <p:sp>
        <p:nvSpPr>
          <p:cNvPr id="6" name="TextBox 5">
            <a:extLst>
              <a:ext uri="{FF2B5EF4-FFF2-40B4-BE49-F238E27FC236}">
                <a16:creationId xmlns:a16="http://schemas.microsoft.com/office/drawing/2014/main" id="{5EAC37E1-302D-6FA3-63A8-8C1AA22E186B}"/>
              </a:ext>
            </a:extLst>
          </p:cNvPr>
          <p:cNvSpPr txBox="1"/>
          <p:nvPr/>
        </p:nvSpPr>
        <p:spPr>
          <a:xfrm>
            <a:off x="1095642" y="5114917"/>
            <a:ext cx="3392129" cy="646331"/>
          </a:xfrm>
          <a:prstGeom prst="rect">
            <a:avLst/>
          </a:prstGeom>
          <a:noFill/>
        </p:spPr>
        <p:txBody>
          <a:bodyPr wrap="square">
            <a:spAutoFit/>
          </a:bodyPr>
          <a:lstStyle/>
          <a:p>
            <a:r>
              <a:rPr lang="en-US" dirty="0">
                <a:hlinkClick r:id="rId3">
                  <a:extLst>
                    <a:ext uri="{A12FA001-AC4F-418D-AE19-62706E023703}">
                      <ahyp:hlinkClr xmlns:ahyp="http://schemas.microsoft.com/office/drawing/2018/hyperlinkcolor" val="tx"/>
                    </a:ext>
                  </a:extLst>
                </a:hlinkClick>
              </a:rPr>
              <a:t>https://www.vdacs.virginia.gov/pdf/farmers-mkt-safe-food-samples.pdf</a:t>
            </a:r>
            <a:r>
              <a:rPr lang="en-US" dirty="0"/>
              <a:t> </a:t>
            </a:r>
          </a:p>
        </p:txBody>
      </p:sp>
      <p:sp>
        <p:nvSpPr>
          <p:cNvPr id="8" name="TextBox 7">
            <a:extLst>
              <a:ext uri="{FF2B5EF4-FFF2-40B4-BE49-F238E27FC236}">
                <a16:creationId xmlns:a16="http://schemas.microsoft.com/office/drawing/2014/main" id="{6C162C8E-1515-DF75-E2D7-C7C893FA77C1}"/>
              </a:ext>
            </a:extLst>
          </p:cNvPr>
          <p:cNvSpPr txBox="1"/>
          <p:nvPr/>
        </p:nvSpPr>
        <p:spPr>
          <a:xfrm>
            <a:off x="798315" y="1189763"/>
            <a:ext cx="3822192" cy="707886"/>
          </a:xfrm>
          <a:prstGeom prst="rect">
            <a:avLst/>
          </a:prstGeom>
          <a:noFill/>
        </p:spPr>
        <p:txBody>
          <a:bodyPr wrap="square">
            <a:spAutoFit/>
          </a:bodyPr>
          <a:lstStyle/>
          <a:p>
            <a:pPr algn="ctr"/>
            <a:r>
              <a:rPr lang="en-US" sz="2000" b="1" dirty="0"/>
              <a:t>Guidelines for Providing Safe Food Samples at the Market</a:t>
            </a:r>
          </a:p>
        </p:txBody>
      </p:sp>
    </p:spTree>
    <p:extLst>
      <p:ext uri="{BB962C8B-B14F-4D97-AF65-F5344CB8AC3E}">
        <p14:creationId xmlns:p14="http://schemas.microsoft.com/office/powerpoint/2010/main" val="69137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7034-8EBD-7704-76C4-D62BE04C281B}"/>
              </a:ext>
            </a:extLst>
          </p:cNvPr>
          <p:cNvSpPr>
            <a:spLocks noGrp="1"/>
          </p:cNvSpPr>
          <p:nvPr>
            <p:ph type="title"/>
          </p:nvPr>
        </p:nvSpPr>
        <p:spPr>
          <a:xfrm>
            <a:off x="2153265" y="727587"/>
            <a:ext cx="7807599" cy="1425825"/>
          </a:xfrm>
        </p:spPr>
        <p:txBody>
          <a:bodyPr>
            <a:noAutofit/>
          </a:bodyPr>
          <a:lstStyle/>
          <a:p>
            <a:r>
              <a:rPr lang="en-US" sz="3200" b="1" dirty="0"/>
              <a:t>Practice Good Personal Hygiene &amp; Cleanliness</a:t>
            </a:r>
          </a:p>
        </p:txBody>
      </p:sp>
      <p:graphicFrame>
        <p:nvGraphicFramePr>
          <p:cNvPr id="5" name="Content Placeholder 2">
            <a:extLst>
              <a:ext uri="{FF2B5EF4-FFF2-40B4-BE49-F238E27FC236}">
                <a16:creationId xmlns:a16="http://schemas.microsoft.com/office/drawing/2014/main" id="{554E8A55-A883-9661-2DEC-E1F02507563E}"/>
              </a:ext>
            </a:extLst>
          </p:cNvPr>
          <p:cNvGraphicFramePr>
            <a:graphicFrameLocks noGrp="1"/>
          </p:cNvGraphicFramePr>
          <p:nvPr>
            <p:ph idx="1"/>
            <p:extLst>
              <p:ext uri="{D42A27DB-BD31-4B8C-83A1-F6EECF244321}">
                <p14:modId xmlns:p14="http://schemas.microsoft.com/office/powerpoint/2010/main" val="2097833089"/>
              </p:ext>
            </p:extLst>
          </p:nvPr>
        </p:nvGraphicFramePr>
        <p:xfrm>
          <a:off x="658761" y="2559767"/>
          <a:ext cx="11110452" cy="409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233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62F4DB9-934E-328D-8E63-C97FF17CFD7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FCBBA55-0234-BEEE-DF2E-5DA51395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155293-0532-D5DD-6240-3EDBBAEBC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24F5A-2DE6-7A5D-60A7-FF890BB8380A}"/>
              </a:ext>
            </a:extLst>
          </p:cNvPr>
          <p:cNvSpPr>
            <a:spLocks noGrp="1"/>
          </p:cNvSpPr>
          <p:nvPr>
            <p:ph type="title"/>
          </p:nvPr>
        </p:nvSpPr>
        <p:spPr>
          <a:xfrm>
            <a:off x="138389" y="530941"/>
            <a:ext cx="3145965" cy="2251561"/>
          </a:xfrm>
          <a:prstGeom prst="ellipse">
            <a:avLst/>
          </a:prstGeom>
          <a:noFill/>
          <a:ln>
            <a:noFill/>
          </a:ln>
        </p:spPr>
        <p:txBody>
          <a:bodyPr vert="horz" lIns="182880" tIns="182880" rIns="182880" bIns="182880" rtlCol="0" anchor="ctr">
            <a:normAutofit/>
          </a:bodyPr>
          <a:lstStyle/>
          <a:p>
            <a:r>
              <a:rPr lang="en-US" sz="1600" dirty="0">
                <a:solidFill>
                  <a:srgbClr val="FFFFFF"/>
                </a:solidFill>
              </a:rPr>
              <a:t>Handwashing </a:t>
            </a:r>
            <a:br>
              <a:rPr lang="en-US" sz="1600" dirty="0">
                <a:solidFill>
                  <a:srgbClr val="FFFFFF"/>
                </a:solidFill>
              </a:rPr>
            </a:br>
            <a:r>
              <a:rPr lang="en-US" sz="1600" dirty="0">
                <a:solidFill>
                  <a:srgbClr val="FFFFFF"/>
                </a:solidFill>
              </a:rPr>
              <a:t>at the Market</a:t>
            </a:r>
          </a:p>
        </p:txBody>
      </p:sp>
      <p:pic>
        <p:nvPicPr>
          <p:cNvPr id="5" name="Content Placeholder 4">
            <a:extLst>
              <a:ext uri="{FF2B5EF4-FFF2-40B4-BE49-F238E27FC236}">
                <a16:creationId xmlns:a16="http://schemas.microsoft.com/office/drawing/2014/main" id="{403E3E97-06DF-78CD-DDE4-418CA7A0782B}"/>
              </a:ext>
            </a:extLst>
          </p:cNvPr>
          <p:cNvPicPr>
            <a:picLocks noGrp="1" noChangeAspect="1"/>
          </p:cNvPicPr>
          <p:nvPr>
            <p:ph idx="1"/>
          </p:nvPr>
        </p:nvPicPr>
        <p:blipFill>
          <a:blip r:embed="rId2"/>
          <a:stretch>
            <a:fillRect/>
          </a:stretch>
        </p:blipFill>
        <p:spPr>
          <a:xfrm>
            <a:off x="2790364" y="1484663"/>
            <a:ext cx="7505617" cy="4060731"/>
          </a:xfrm>
          <a:prstGeom prst="rect">
            <a:avLst/>
          </a:prstGeom>
        </p:spPr>
      </p:pic>
    </p:spTree>
    <p:extLst>
      <p:ext uri="{BB962C8B-B14F-4D97-AF65-F5344CB8AC3E}">
        <p14:creationId xmlns:p14="http://schemas.microsoft.com/office/powerpoint/2010/main" val="18909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51B9E-2404-1464-B25B-36DB5A6C6512}"/>
              </a:ext>
            </a:extLst>
          </p:cNvPr>
          <p:cNvSpPr>
            <a:spLocks noGrp="1"/>
          </p:cNvSpPr>
          <p:nvPr>
            <p:ph type="title"/>
          </p:nvPr>
        </p:nvSpPr>
        <p:spPr>
          <a:xfrm>
            <a:off x="632380" y="624517"/>
            <a:ext cx="2157984" cy="2157983"/>
          </a:xfrm>
          <a:prstGeom prst="ellipse">
            <a:avLst/>
          </a:prstGeom>
          <a:noFill/>
          <a:ln>
            <a:solidFill>
              <a:srgbClr val="FFFFFF"/>
            </a:solidFill>
          </a:ln>
        </p:spPr>
        <p:txBody>
          <a:bodyPr vert="horz" lIns="182880" tIns="182880" rIns="182880" bIns="182880" rtlCol="0" anchor="ctr">
            <a:normAutofit/>
          </a:bodyPr>
          <a:lstStyle/>
          <a:p>
            <a:r>
              <a:rPr lang="en-US" sz="1600">
                <a:solidFill>
                  <a:srgbClr val="FFFFFF"/>
                </a:solidFill>
              </a:rPr>
              <a:t>Ware</a:t>
            </a:r>
            <a:br>
              <a:rPr lang="en-US" sz="1600">
                <a:solidFill>
                  <a:srgbClr val="FFFFFF"/>
                </a:solidFill>
              </a:rPr>
            </a:br>
            <a:r>
              <a:rPr lang="en-US" sz="1600">
                <a:solidFill>
                  <a:srgbClr val="FFFFFF"/>
                </a:solidFill>
              </a:rPr>
              <a:t>washing at the Market</a:t>
            </a:r>
          </a:p>
        </p:txBody>
      </p:sp>
      <p:pic>
        <p:nvPicPr>
          <p:cNvPr id="8" name="Content Placeholder 7">
            <a:extLst>
              <a:ext uri="{FF2B5EF4-FFF2-40B4-BE49-F238E27FC236}">
                <a16:creationId xmlns:a16="http://schemas.microsoft.com/office/drawing/2014/main" id="{A5EE2552-A4B9-0BFF-D262-95072DEC3F49}"/>
              </a:ext>
            </a:extLst>
          </p:cNvPr>
          <p:cNvPicPr>
            <a:picLocks noGrp="1" noChangeAspect="1"/>
          </p:cNvPicPr>
          <p:nvPr>
            <p:ph idx="1"/>
          </p:nvPr>
        </p:nvPicPr>
        <p:blipFill>
          <a:blip r:embed="rId2"/>
          <a:stretch>
            <a:fillRect/>
          </a:stretch>
        </p:blipFill>
        <p:spPr>
          <a:xfrm>
            <a:off x="2790364" y="2064104"/>
            <a:ext cx="7696414" cy="3382966"/>
          </a:xfrm>
          <a:prstGeom prst="rect">
            <a:avLst/>
          </a:prstGeom>
        </p:spPr>
      </p:pic>
    </p:spTree>
    <p:extLst>
      <p:ext uri="{BB962C8B-B14F-4D97-AF65-F5344CB8AC3E}">
        <p14:creationId xmlns:p14="http://schemas.microsoft.com/office/powerpoint/2010/main" val="2425198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3906-2DDD-AACE-AF58-4FA0627D5D29}"/>
              </a:ext>
            </a:extLst>
          </p:cNvPr>
          <p:cNvSpPr>
            <a:spLocks noGrp="1"/>
          </p:cNvSpPr>
          <p:nvPr>
            <p:ph type="title"/>
          </p:nvPr>
        </p:nvSpPr>
        <p:spPr>
          <a:xfrm>
            <a:off x="983102" y="443583"/>
            <a:ext cx="5961888" cy="1188720"/>
          </a:xfrm>
        </p:spPr>
        <p:txBody>
          <a:bodyPr>
            <a:noAutofit/>
          </a:bodyPr>
          <a:lstStyle/>
          <a:p>
            <a:r>
              <a:rPr lang="en-US" sz="3200" b="1" dirty="0"/>
              <a:t>Sanitizing Equipment</a:t>
            </a:r>
          </a:p>
        </p:txBody>
      </p:sp>
      <p:sp>
        <p:nvSpPr>
          <p:cNvPr id="3" name="Content Placeholder 2">
            <a:extLst>
              <a:ext uri="{FF2B5EF4-FFF2-40B4-BE49-F238E27FC236}">
                <a16:creationId xmlns:a16="http://schemas.microsoft.com/office/drawing/2014/main" id="{6CBD39FF-9261-0164-75A4-AFB555E3E92F}"/>
              </a:ext>
            </a:extLst>
          </p:cNvPr>
          <p:cNvSpPr>
            <a:spLocks noGrp="1"/>
          </p:cNvSpPr>
          <p:nvPr>
            <p:ph idx="1"/>
          </p:nvPr>
        </p:nvSpPr>
        <p:spPr>
          <a:xfrm>
            <a:off x="818510" y="1961513"/>
            <a:ext cx="6127463" cy="3939737"/>
          </a:xfrm>
        </p:spPr>
        <p:txBody>
          <a:bodyPr>
            <a:normAutofit/>
          </a:bodyPr>
          <a:lstStyle/>
          <a:p>
            <a:r>
              <a:rPr lang="en-US" sz="2400" dirty="0"/>
              <a:t>Sanitizers used must be approved for sanitizing food-contact surfaces and used in accordance with the manufacturer instructions</a:t>
            </a:r>
          </a:p>
          <a:p>
            <a:r>
              <a:rPr lang="en-US" sz="2400" dirty="0"/>
              <a:t>Test strips are used to measure and ensure you have the appropriate concentration of sanitizer </a:t>
            </a:r>
          </a:p>
          <a:p>
            <a:pPr lvl="1"/>
            <a:r>
              <a:rPr lang="en-US" sz="2400" dirty="0"/>
              <a:t>50-100 ppm chlorine bleach</a:t>
            </a:r>
          </a:p>
          <a:p>
            <a:pPr lvl="1"/>
            <a:r>
              <a:rPr lang="en-US" sz="2400" dirty="0"/>
              <a:t>200-400 ppm quaternary ammonium</a:t>
            </a:r>
          </a:p>
          <a:p>
            <a:endParaRPr lang="en-US" dirty="0"/>
          </a:p>
        </p:txBody>
      </p:sp>
      <p:sp>
        <p:nvSpPr>
          <p:cNvPr id="9" name="Rectangle 8">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DE8CC2-7F0A-6DCB-B75E-045787154A6D}"/>
              </a:ext>
            </a:extLst>
          </p:cNvPr>
          <p:cNvPicPr>
            <a:picLocks noChangeAspect="1"/>
          </p:cNvPicPr>
          <p:nvPr/>
        </p:nvPicPr>
        <p:blipFill>
          <a:blip r:embed="rId2"/>
          <a:stretch>
            <a:fillRect/>
          </a:stretch>
        </p:blipFill>
        <p:spPr>
          <a:xfrm>
            <a:off x="7745387" y="1459524"/>
            <a:ext cx="3328416" cy="3938952"/>
          </a:xfrm>
          <a:prstGeom prst="rect">
            <a:avLst/>
          </a:prstGeom>
        </p:spPr>
      </p:pic>
    </p:spTree>
    <p:extLst>
      <p:ext uri="{BB962C8B-B14F-4D97-AF65-F5344CB8AC3E}">
        <p14:creationId xmlns:p14="http://schemas.microsoft.com/office/powerpoint/2010/main" val="1555267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548D8A-A571-1F56-3C33-F26A1EA07D69}"/>
              </a:ext>
            </a:extLst>
          </p:cNvPr>
          <p:cNvSpPr>
            <a:spLocks noGrp="1"/>
          </p:cNvSpPr>
          <p:nvPr>
            <p:ph type="title"/>
          </p:nvPr>
        </p:nvSpPr>
        <p:spPr>
          <a:xfrm>
            <a:off x="1327039" y="183496"/>
            <a:ext cx="9065658" cy="1025872"/>
          </a:xfrm>
        </p:spPr>
        <p:txBody>
          <a:bodyPr>
            <a:noAutofit/>
          </a:bodyPr>
          <a:lstStyle/>
          <a:p>
            <a:r>
              <a:rPr lang="en-US" b="1" dirty="0"/>
              <a:t>Food safety program regional map</a:t>
            </a:r>
          </a:p>
        </p:txBody>
      </p:sp>
      <p:pic>
        <p:nvPicPr>
          <p:cNvPr id="9" name="Content Placeholder 8" descr="Map&#10;&#10;Description automatically generated">
            <a:extLst>
              <a:ext uri="{FF2B5EF4-FFF2-40B4-BE49-F238E27FC236}">
                <a16:creationId xmlns:a16="http://schemas.microsoft.com/office/drawing/2014/main" id="{AD12EEF2-EF5E-F5AE-D01B-DB5EBA1ED2B2}"/>
              </a:ext>
            </a:extLst>
          </p:cNvPr>
          <p:cNvPicPr>
            <a:picLocks noGrp="1" noChangeAspect="1"/>
          </p:cNvPicPr>
          <p:nvPr>
            <p:ph idx="1"/>
          </p:nvPr>
        </p:nvPicPr>
        <p:blipFill>
          <a:blip r:embed="rId2"/>
          <a:stretch>
            <a:fillRect/>
          </a:stretch>
        </p:blipFill>
        <p:spPr>
          <a:xfrm>
            <a:off x="1658395" y="1433977"/>
            <a:ext cx="8734303" cy="4895461"/>
          </a:xfrm>
          <a:prstGeom prst="rect">
            <a:avLst/>
          </a:prstGeom>
          <a:effectLst>
            <a:outerShdw blurRad="50800" dist="38100" dir="5400000" algn="t" rotWithShape="0">
              <a:prstClr val="black">
                <a:alpha val="43000"/>
              </a:prstClr>
            </a:outerShdw>
          </a:effectLst>
        </p:spPr>
      </p:pic>
      <p:sp>
        <p:nvSpPr>
          <p:cNvPr id="12" name="TextBox 11">
            <a:extLst>
              <a:ext uri="{FF2B5EF4-FFF2-40B4-BE49-F238E27FC236}">
                <a16:creationId xmlns:a16="http://schemas.microsoft.com/office/drawing/2014/main" id="{4E1A35BA-4F93-7902-BA5B-021ADD615F73}"/>
              </a:ext>
            </a:extLst>
          </p:cNvPr>
          <p:cNvSpPr txBox="1"/>
          <p:nvPr/>
        </p:nvSpPr>
        <p:spPr>
          <a:xfrm>
            <a:off x="1658396" y="6329438"/>
            <a:ext cx="9065658" cy="461665"/>
          </a:xfrm>
          <a:prstGeom prst="rect">
            <a:avLst/>
          </a:prstGeom>
          <a:noFill/>
        </p:spPr>
        <p:txBody>
          <a:bodyPr wrap="square" rtlCol="0">
            <a:spAutoFit/>
          </a:bodyPr>
          <a:lstStyle/>
          <a:p>
            <a:pPr algn="ctr"/>
            <a:r>
              <a:rPr lang="en-US" sz="2400" dirty="0">
                <a:hlinkClick r:id="rId3">
                  <a:extLst>
                    <a:ext uri="{A12FA001-AC4F-418D-AE19-62706E023703}">
                      <ahyp:hlinkClr xmlns:ahyp="http://schemas.microsoft.com/office/drawing/2018/hyperlinkcolor" val="tx"/>
                    </a:ext>
                  </a:extLst>
                </a:hlinkClick>
              </a:rPr>
              <a:t>https://www.vdacs.virginia.gov/pdf/Regional-Contact-Map.pdf</a:t>
            </a:r>
            <a:r>
              <a:rPr lang="en-US" sz="2400" dirty="0"/>
              <a:t>  </a:t>
            </a:r>
          </a:p>
        </p:txBody>
      </p:sp>
    </p:spTree>
    <p:extLst>
      <p:ext uri="{BB962C8B-B14F-4D97-AF65-F5344CB8AC3E}">
        <p14:creationId xmlns:p14="http://schemas.microsoft.com/office/powerpoint/2010/main" val="178885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FF6EF1-ED52-F740-337F-F4879BC2EE08}"/>
              </a:ext>
            </a:extLst>
          </p:cNvPr>
          <p:cNvSpPr/>
          <p:nvPr/>
        </p:nvSpPr>
        <p:spPr>
          <a:xfrm>
            <a:off x="1247174" y="3429000"/>
            <a:ext cx="3647767" cy="3229897"/>
          </a:xfrm>
          <a:prstGeom prst="rect">
            <a:avLst/>
          </a:prstGeom>
          <a:solidFill>
            <a:srgbClr val="C9673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FB84326C-62BE-0FF2-CF5C-2BEF51244AA7}"/>
              </a:ext>
            </a:extLst>
          </p:cNvPr>
          <p:cNvPicPr>
            <a:picLocks noGrp="1" noChangeAspect="1"/>
          </p:cNvPicPr>
          <p:nvPr>
            <p:ph sz="half" idx="1"/>
          </p:nvPr>
        </p:nvPicPr>
        <p:blipFill>
          <a:blip r:embed="rId2"/>
          <a:srcRect l="29825" r="2473" b="46754"/>
          <a:stretch/>
        </p:blipFill>
        <p:spPr>
          <a:xfrm>
            <a:off x="5573019" y="1681317"/>
            <a:ext cx="6387397" cy="4977580"/>
          </a:xfrm>
        </p:spPr>
      </p:pic>
      <p:sp>
        <p:nvSpPr>
          <p:cNvPr id="4" name="Title 3">
            <a:extLst>
              <a:ext uri="{FF2B5EF4-FFF2-40B4-BE49-F238E27FC236}">
                <a16:creationId xmlns:a16="http://schemas.microsoft.com/office/drawing/2014/main" id="{375BE341-E855-9E0F-2FB4-C36B276FE0A2}"/>
              </a:ext>
            </a:extLst>
          </p:cNvPr>
          <p:cNvSpPr>
            <a:spLocks noGrp="1"/>
          </p:cNvSpPr>
          <p:nvPr>
            <p:ph type="title"/>
          </p:nvPr>
        </p:nvSpPr>
        <p:spPr>
          <a:xfrm>
            <a:off x="1289082" y="303843"/>
            <a:ext cx="9613836" cy="1188720"/>
          </a:xfrm>
        </p:spPr>
        <p:txBody>
          <a:bodyPr/>
          <a:lstStyle/>
          <a:p>
            <a:r>
              <a:rPr lang="en-US" b="1" dirty="0"/>
              <a:t>Food Safety Program firm inventory</a:t>
            </a:r>
          </a:p>
        </p:txBody>
      </p:sp>
      <p:sp>
        <p:nvSpPr>
          <p:cNvPr id="6" name="Content Placeholder 5">
            <a:extLst>
              <a:ext uri="{FF2B5EF4-FFF2-40B4-BE49-F238E27FC236}">
                <a16:creationId xmlns:a16="http://schemas.microsoft.com/office/drawing/2014/main" id="{8CAE9280-560A-EF1E-F942-4A42CAE97CA0}"/>
              </a:ext>
            </a:extLst>
          </p:cNvPr>
          <p:cNvSpPr>
            <a:spLocks noGrp="1"/>
          </p:cNvSpPr>
          <p:nvPr>
            <p:ph sz="half" idx="2"/>
          </p:nvPr>
        </p:nvSpPr>
        <p:spPr>
          <a:xfrm>
            <a:off x="842118" y="1551544"/>
            <a:ext cx="4730902" cy="2571710"/>
          </a:xfrm>
        </p:spPr>
        <p:txBody>
          <a:bodyPr>
            <a:normAutofit/>
          </a:bodyPr>
          <a:lstStyle/>
          <a:p>
            <a:r>
              <a:rPr lang="en-US" sz="2400" dirty="0"/>
              <a:t>Website Provides:</a:t>
            </a:r>
          </a:p>
          <a:p>
            <a:pPr lvl="1"/>
            <a:r>
              <a:rPr lang="en-US" sz="2400" dirty="0"/>
              <a:t>Inventory of permitted firms</a:t>
            </a:r>
          </a:p>
          <a:p>
            <a:pPr lvl="1"/>
            <a:r>
              <a:rPr lang="en-US" sz="2400" dirty="0"/>
              <a:t>Information on recent inspections</a:t>
            </a:r>
          </a:p>
          <a:p>
            <a:pPr lvl="1"/>
            <a:endParaRPr lang="en-US" dirty="0"/>
          </a:p>
          <a:p>
            <a:pPr lvl="1"/>
            <a:endParaRPr lang="en-US" dirty="0"/>
          </a:p>
        </p:txBody>
      </p:sp>
      <p:sp>
        <p:nvSpPr>
          <p:cNvPr id="9" name="Rectangle 8">
            <a:extLst>
              <a:ext uri="{FF2B5EF4-FFF2-40B4-BE49-F238E27FC236}">
                <a16:creationId xmlns:a16="http://schemas.microsoft.com/office/drawing/2014/main" id="{4A55FEF3-6F57-7EB8-D689-31A4FEA9EA9A}"/>
              </a:ext>
            </a:extLst>
          </p:cNvPr>
          <p:cNvSpPr/>
          <p:nvPr/>
        </p:nvSpPr>
        <p:spPr>
          <a:xfrm>
            <a:off x="5895474" y="5866257"/>
            <a:ext cx="2995861" cy="792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525E591-EEE3-37C1-DAED-65B3D5B7B986}"/>
              </a:ext>
            </a:extLst>
          </p:cNvPr>
          <p:cNvPicPr>
            <a:picLocks noChangeAspect="1"/>
          </p:cNvPicPr>
          <p:nvPr/>
        </p:nvPicPr>
        <p:blipFill>
          <a:blip r:embed="rId3"/>
          <a:stretch>
            <a:fillRect/>
          </a:stretch>
        </p:blipFill>
        <p:spPr>
          <a:xfrm>
            <a:off x="2121900" y="3615199"/>
            <a:ext cx="1898313" cy="1915076"/>
          </a:xfrm>
          <a:prstGeom prst="rect">
            <a:avLst/>
          </a:prstGeom>
        </p:spPr>
      </p:pic>
      <p:sp>
        <p:nvSpPr>
          <p:cNvPr id="12" name="TextBox 11">
            <a:extLst>
              <a:ext uri="{FF2B5EF4-FFF2-40B4-BE49-F238E27FC236}">
                <a16:creationId xmlns:a16="http://schemas.microsoft.com/office/drawing/2014/main" id="{D32CE72F-71AE-CCCD-826C-0B4CDB84AA15}"/>
              </a:ext>
            </a:extLst>
          </p:cNvPr>
          <p:cNvSpPr txBox="1"/>
          <p:nvPr/>
        </p:nvSpPr>
        <p:spPr>
          <a:xfrm>
            <a:off x="1443817" y="5740643"/>
            <a:ext cx="3254477" cy="707886"/>
          </a:xfrm>
          <a:prstGeom prst="rect">
            <a:avLst/>
          </a:prstGeom>
          <a:noFill/>
        </p:spPr>
        <p:txBody>
          <a:bodyPr wrap="square" rtlCol="0">
            <a:spAutoFit/>
          </a:bodyPr>
          <a:lstStyle/>
          <a:p>
            <a:r>
              <a:rPr lang="en-US" sz="2000" dirty="0">
                <a:solidFill>
                  <a:schemeClr val="bg1"/>
                </a:solidFill>
                <a:hlinkClick r:id="rId4">
                  <a:extLst>
                    <a:ext uri="{A12FA001-AC4F-418D-AE19-62706E023703}">
                      <ahyp:hlinkClr xmlns:ahyp="http://schemas.microsoft.com/office/drawing/2018/hyperlinkcolor" val="tx"/>
                    </a:ext>
                  </a:extLst>
                </a:hlinkClick>
              </a:rPr>
              <a:t>https://www.vdacs.virginia.gov/food-dairy-and-foods.shtml</a:t>
            </a:r>
            <a:r>
              <a:rPr lang="en-US" sz="2000" dirty="0">
                <a:solidFill>
                  <a:schemeClr val="bg1"/>
                </a:solidFill>
              </a:rPr>
              <a:t> </a:t>
            </a:r>
          </a:p>
        </p:txBody>
      </p:sp>
    </p:spTree>
    <p:extLst>
      <p:ext uri="{BB962C8B-B14F-4D97-AF65-F5344CB8AC3E}">
        <p14:creationId xmlns:p14="http://schemas.microsoft.com/office/powerpoint/2010/main" val="99762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AB2CC-74F2-6E1E-F6CF-4F1A2F3B10E8}"/>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000" b="1" dirty="0">
                <a:solidFill>
                  <a:srgbClr val="FFFFFF"/>
                </a:solidFill>
              </a:rPr>
              <a:t>Questions?</a:t>
            </a:r>
          </a:p>
        </p:txBody>
      </p:sp>
      <p:sp>
        <p:nvSpPr>
          <p:cNvPr id="46" name="Rectangle 45">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861397-60B6-BF76-97D1-3EB4ECAEDD13}"/>
              </a:ext>
            </a:extLst>
          </p:cNvPr>
          <p:cNvSpPr>
            <a:spLocks noGrp="1" noChangeAspect="1"/>
          </p:cNvSpPr>
          <p:nvPr>
            <p:ph idx="1"/>
          </p:nvPr>
        </p:nvSpPr>
        <p:spPr>
          <a:xfrm>
            <a:off x="5783335" y="1296234"/>
            <a:ext cx="5700741" cy="4485133"/>
          </a:xfrm>
        </p:spPr>
        <p:txBody>
          <a:bodyPr anchor="ctr">
            <a:normAutofit/>
          </a:bodyPr>
          <a:lstStyle/>
          <a:p>
            <a:r>
              <a:rPr lang="en-US" sz="2800" b="1" dirty="0">
                <a:solidFill>
                  <a:schemeClr val="tx1"/>
                </a:solidFill>
              </a:rPr>
              <a:t>VDACS Food Safety Program</a:t>
            </a:r>
          </a:p>
          <a:p>
            <a:pPr marL="228600" lvl="1" indent="0">
              <a:buNone/>
            </a:pPr>
            <a:r>
              <a:rPr lang="en-US" sz="2800" b="1" dirty="0">
                <a:solidFill>
                  <a:srgbClr val="404040"/>
                </a:solidFill>
                <a:hlinkClick r:id="rId3"/>
              </a:rPr>
              <a:t>foodsafety@vdacs.virginia.gov</a:t>
            </a:r>
            <a:endParaRPr lang="en-US" sz="2800" b="1" dirty="0">
              <a:solidFill>
                <a:srgbClr val="404040"/>
              </a:solidFill>
            </a:endParaRPr>
          </a:p>
          <a:p>
            <a:pPr marL="228600" lvl="1" indent="0">
              <a:buNone/>
            </a:pPr>
            <a:r>
              <a:rPr lang="en-US" sz="2800" b="1" dirty="0">
                <a:solidFill>
                  <a:schemeClr val="tx1"/>
                </a:solidFill>
              </a:rPr>
              <a:t>804-786-3520</a:t>
            </a:r>
          </a:p>
          <a:p>
            <a:pPr marL="228600" lvl="1" indent="0">
              <a:spcBef>
                <a:spcPts val="0"/>
              </a:spcBef>
              <a:buNone/>
            </a:pPr>
            <a:endParaRPr lang="en-US" sz="2800" b="1" dirty="0">
              <a:solidFill>
                <a:schemeClr val="tx1"/>
              </a:solidFill>
            </a:endParaRPr>
          </a:p>
          <a:p>
            <a:r>
              <a:rPr lang="en-US" sz="2800" dirty="0">
                <a:solidFill>
                  <a:schemeClr val="tx1"/>
                </a:solidFill>
              </a:rPr>
              <a:t>Karen Bergin, Food Safety Manager</a:t>
            </a:r>
          </a:p>
          <a:p>
            <a:pPr marL="228600" lvl="1" indent="0">
              <a:buNone/>
            </a:pPr>
            <a:r>
              <a:rPr lang="en-US" sz="2800" dirty="0">
                <a:solidFill>
                  <a:srgbClr val="404040"/>
                </a:solidFill>
                <a:hlinkClick r:id="rId4"/>
              </a:rPr>
              <a:t>Karen.Bergin@vdacs.virginia.gov</a:t>
            </a:r>
            <a:endParaRPr lang="en-US" sz="2800" dirty="0">
              <a:solidFill>
                <a:srgbClr val="404040"/>
              </a:solidFill>
            </a:endParaRPr>
          </a:p>
          <a:p>
            <a:r>
              <a:rPr lang="en-US" sz="2800" dirty="0">
                <a:solidFill>
                  <a:schemeClr val="tx1"/>
                </a:solidFill>
              </a:rPr>
              <a:t>Rashelly Bland, Food Safety Manager</a:t>
            </a:r>
          </a:p>
          <a:p>
            <a:pPr marL="228600" lvl="1" indent="0">
              <a:buNone/>
            </a:pPr>
            <a:r>
              <a:rPr lang="en-US" sz="2800" dirty="0">
                <a:solidFill>
                  <a:srgbClr val="404040"/>
                </a:solidFill>
                <a:hlinkClick r:id="rId5"/>
              </a:rPr>
              <a:t>Rashelly.Bland@vdacs.virginia.gov</a:t>
            </a:r>
            <a:endParaRPr lang="en-US" sz="2800" dirty="0">
              <a:solidFill>
                <a:srgbClr val="404040"/>
              </a:solidFill>
            </a:endParaRPr>
          </a:p>
        </p:txBody>
      </p:sp>
    </p:spTree>
    <p:extLst>
      <p:ext uri="{BB962C8B-B14F-4D97-AF65-F5344CB8AC3E}">
        <p14:creationId xmlns:p14="http://schemas.microsoft.com/office/powerpoint/2010/main" val="152754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D30E-356A-F7B6-7958-8B1A1C64C301}"/>
              </a:ext>
            </a:extLst>
          </p:cNvPr>
          <p:cNvSpPr>
            <a:spLocks noGrp="1"/>
          </p:cNvSpPr>
          <p:nvPr>
            <p:ph type="title"/>
          </p:nvPr>
        </p:nvSpPr>
        <p:spPr>
          <a:xfrm>
            <a:off x="184827" y="643467"/>
            <a:ext cx="7179534" cy="1549127"/>
          </a:xfrm>
          <a:noFill/>
          <a:ln>
            <a:solidFill>
              <a:schemeClr val="bg1"/>
            </a:solidFill>
          </a:ln>
        </p:spPr>
        <p:txBody>
          <a:bodyPr wrap="square">
            <a:noAutofit/>
          </a:bodyPr>
          <a:lstStyle/>
          <a:p>
            <a:r>
              <a:rPr lang="en-US" b="1" dirty="0">
                <a:solidFill>
                  <a:schemeClr val="bg1"/>
                </a:solidFill>
              </a:rPr>
              <a:t>How to Start a New Food Processing Business in Virginia</a:t>
            </a:r>
          </a:p>
        </p:txBody>
      </p:sp>
      <p:sp>
        <p:nvSpPr>
          <p:cNvPr id="3" name="Content Placeholder 2">
            <a:extLst>
              <a:ext uri="{FF2B5EF4-FFF2-40B4-BE49-F238E27FC236}">
                <a16:creationId xmlns:a16="http://schemas.microsoft.com/office/drawing/2014/main" id="{5D5A76B8-B444-40C3-FD25-FDF3356E0DAA}"/>
              </a:ext>
            </a:extLst>
          </p:cNvPr>
          <p:cNvSpPr>
            <a:spLocks noGrp="1"/>
          </p:cNvSpPr>
          <p:nvPr>
            <p:ph idx="1"/>
          </p:nvPr>
        </p:nvSpPr>
        <p:spPr>
          <a:xfrm>
            <a:off x="184826" y="2638044"/>
            <a:ext cx="7291577" cy="3947582"/>
          </a:xfrm>
        </p:spPr>
        <p:txBody>
          <a:bodyPr>
            <a:normAutofit fontScale="85000" lnSpcReduction="20000"/>
          </a:bodyPr>
          <a:lstStyle/>
          <a:p>
            <a:pPr>
              <a:lnSpc>
                <a:spcPct val="90000"/>
              </a:lnSpc>
            </a:pPr>
            <a:r>
              <a:rPr lang="en-US" sz="3300" dirty="0">
                <a:solidFill>
                  <a:schemeClr val="bg1"/>
                </a:solidFill>
              </a:rPr>
              <a:t>VDACS Food Safety Program</a:t>
            </a:r>
          </a:p>
          <a:p>
            <a:pPr lvl="1">
              <a:lnSpc>
                <a:spcPct val="90000"/>
              </a:lnSpc>
            </a:pPr>
            <a:r>
              <a:rPr lang="en-US" sz="3300" dirty="0">
                <a:solidFill>
                  <a:schemeClr val="bg1"/>
                </a:solidFill>
              </a:rPr>
              <a:t>Email: </a:t>
            </a:r>
            <a:r>
              <a:rPr lang="en-US" sz="3300" dirty="0">
                <a:solidFill>
                  <a:schemeClr val="bg1"/>
                </a:solidFill>
                <a:hlinkClick r:id="rId3"/>
              </a:rPr>
              <a:t>foodsafety@vdacs.virginia.gov</a:t>
            </a:r>
            <a:r>
              <a:rPr lang="en-US" sz="3300" dirty="0">
                <a:solidFill>
                  <a:schemeClr val="bg1"/>
                </a:solidFill>
              </a:rPr>
              <a:t> </a:t>
            </a:r>
          </a:p>
          <a:p>
            <a:pPr lvl="1">
              <a:lnSpc>
                <a:spcPct val="90000"/>
              </a:lnSpc>
            </a:pPr>
            <a:r>
              <a:rPr lang="en-US" sz="3300" dirty="0">
                <a:solidFill>
                  <a:schemeClr val="bg1"/>
                </a:solidFill>
              </a:rPr>
              <a:t>Phone Number: 804-786-3520</a:t>
            </a:r>
            <a:br>
              <a:rPr lang="en-US" sz="3400" dirty="0">
                <a:solidFill>
                  <a:schemeClr val="bg1"/>
                </a:solidFill>
              </a:rPr>
            </a:br>
            <a:endParaRPr lang="en-US" sz="3400" dirty="0">
              <a:solidFill>
                <a:schemeClr val="bg1"/>
              </a:solidFill>
            </a:endParaRPr>
          </a:p>
          <a:p>
            <a:pPr>
              <a:lnSpc>
                <a:spcPct val="90000"/>
              </a:lnSpc>
            </a:pPr>
            <a:r>
              <a:rPr lang="en-US" sz="3400" dirty="0">
                <a:solidFill>
                  <a:schemeClr val="bg1"/>
                </a:solidFill>
              </a:rPr>
              <a:t>Website Provides:</a:t>
            </a:r>
          </a:p>
          <a:p>
            <a:pPr lvl="1">
              <a:lnSpc>
                <a:spcPct val="90000"/>
              </a:lnSpc>
            </a:pPr>
            <a:r>
              <a:rPr lang="en-US" sz="2800" dirty="0">
                <a:solidFill>
                  <a:schemeClr val="bg1"/>
                </a:solidFill>
              </a:rPr>
              <a:t>Permit Applications for Home and Commercial Kitchen Food Processing operations</a:t>
            </a:r>
          </a:p>
          <a:p>
            <a:pPr lvl="1">
              <a:lnSpc>
                <a:spcPct val="90000"/>
              </a:lnSpc>
            </a:pPr>
            <a:r>
              <a:rPr lang="en-US" sz="2800" dirty="0">
                <a:solidFill>
                  <a:schemeClr val="bg1"/>
                </a:solidFill>
              </a:rPr>
              <a:t>“How To” documents for each application</a:t>
            </a:r>
          </a:p>
          <a:p>
            <a:pPr lvl="1">
              <a:lnSpc>
                <a:spcPct val="90000"/>
              </a:lnSpc>
            </a:pPr>
            <a:r>
              <a:rPr lang="en-US" sz="2800" dirty="0">
                <a:solidFill>
                  <a:schemeClr val="bg1"/>
                </a:solidFill>
              </a:rPr>
              <a:t>Informational handouts and guidance documents</a:t>
            </a:r>
          </a:p>
          <a:p>
            <a:pPr lvl="1">
              <a:lnSpc>
                <a:spcPct val="90000"/>
              </a:lnSpc>
            </a:pPr>
            <a:r>
              <a:rPr lang="en-US" sz="2800" dirty="0">
                <a:solidFill>
                  <a:schemeClr val="bg1"/>
                </a:solidFill>
              </a:rPr>
              <a:t>Links to laws and regulations</a:t>
            </a:r>
          </a:p>
          <a:p>
            <a:pPr>
              <a:lnSpc>
                <a:spcPct val="90000"/>
              </a:lnSpc>
            </a:pPr>
            <a:endParaRPr lang="en-US" sz="1400" dirty="0">
              <a:solidFill>
                <a:schemeClr val="bg1"/>
              </a:solidFill>
            </a:endParaRPr>
          </a:p>
        </p:txBody>
      </p:sp>
      <p:sp>
        <p:nvSpPr>
          <p:cNvPr id="6" name="TextBox 5">
            <a:extLst>
              <a:ext uri="{FF2B5EF4-FFF2-40B4-BE49-F238E27FC236}">
                <a16:creationId xmlns:a16="http://schemas.microsoft.com/office/drawing/2014/main" id="{C6B17B70-6155-06C0-7EF1-BB5EFCC43CFC}"/>
              </a:ext>
            </a:extLst>
          </p:cNvPr>
          <p:cNvSpPr txBox="1"/>
          <p:nvPr/>
        </p:nvSpPr>
        <p:spPr>
          <a:xfrm>
            <a:off x="8115060" y="785078"/>
            <a:ext cx="3428662" cy="523220"/>
          </a:xfrm>
          <a:prstGeom prst="rect">
            <a:avLst/>
          </a:prstGeom>
          <a:noFill/>
        </p:spPr>
        <p:txBody>
          <a:bodyPr wrap="square" rtlCol="0">
            <a:spAutoFit/>
          </a:bodyPr>
          <a:lstStyle/>
          <a:p>
            <a:pPr algn="ctr"/>
            <a:r>
              <a:rPr lang="en-US" sz="2800" b="1" dirty="0"/>
              <a:t>VDACS Website</a:t>
            </a:r>
          </a:p>
        </p:txBody>
      </p:sp>
      <p:pic>
        <p:nvPicPr>
          <p:cNvPr id="7" name="Content Placeholder 3" descr="Qr code&#10;&#10;Description automatically generated">
            <a:extLst>
              <a:ext uri="{FF2B5EF4-FFF2-40B4-BE49-F238E27FC236}">
                <a16:creationId xmlns:a16="http://schemas.microsoft.com/office/drawing/2014/main" id="{D517E8B4-FC3C-206A-9DFA-8BAABF175F5D}"/>
              </a:ext>
            </a:extLst>
          </p:cNvPr>
          <p:cNvPicPr>
            <a:picLocks noChangeAspect="1"/>
          </p:cNvPicPr>
          <p:nvPr/>
        </p:nvPicPr>
        <p:blipFill>
          <a:blip r:embed="rId4"/>
          <a:stretch>
            <a:fillRect/>
          </a:stretch>
        </p:blipFill>
        <p:spPr>
          <a:xfrm>
            <a:off x="8115060" y="1608239"/>
            <a:ext cx="3506531" cy="3506531"/>
          </a:xfrm>
          <a:prstGeom prst="rect">
            <a:avLst/>
          </a:prstGeom>
        </p:spPr>
      </p:pic>
      <p:sp>
        <p:nvSpPr>
          <p:cNvPr id="4" name="TextBox 3">
            <a:extLst>
              <a:ext uri="{FF2B5EF4-FFF2-40B4-BE49-F238E27FC236}">
                <a16:creationId xmlns:a16="http://schemas.microsoft.com/office/drawing/2014/main" id="{66401276-ABF9-F576-D1A3-1BD578AD1575}"/>
              </a:ext>
            </a:extLst>
          </p:cNvPr>
          <p:cNvSpPr txBox="1"/>
          <p:nvPr/>
        </p:nvSpPr>
        <p:spPr>
          <a:xfrm>
            <a:off x="8200103" y="5191432"/>
            <a:ext cx="3348429" cy="1015663"/>
          </a:xfrm>
          <a:prstGeom prst="rect">
            <a:avLst/>
          </a:prstGeom>
          <a:noFill/>
        </p:spPr>
        <p:txBody>
          <a:bodyPr wrap="square" rtlCol="0">
            <a:spAutoFit/>
          </a:bodyPr>
          <a:lstStyle/>
          <a:p>
            <a:r>
              <a:rPr lang="en-US" sz="2000" dirty="0">
                <a:hlinkClick r:id="rId5">
                  <a:extLst>
                    <a:ext uri="{A12FA001-AC4F-418D-AE19-62706E023703}">
                      <ahyp:hlinkClr xmlns:ahyp="http://schemas.microsoft.com/office/drawing/2018/hyperlinkcolor" val="tx"/>
                    </a:ext>
                  </a:extLst>
                </a:hlinkClick>
              </a:rPr>
              <a:t>https://www.vdacs.virginia.gov/dairy-farmers-market-vendors.shtml</a:t>
            </a:r>
            <a:r>
              <a:rPr lang="en-US" sz="2000" dirty="0"/>
              <a:t> </a:t>
            </a:r>
          </a:p>
        </p:txBody>
      </p:sp>
    </p:spTree>
    <p:extLst>
      <p:ext uri="{BB962C8B-B14F-4D97-AF65-F5344CB8AC3E}">
        <p14:creationId xmlns:p14="http://schemas.microsoft.com/office/powerpoint/2010/main" val="271622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32F7B-BD79-C026-763C-11858BE23EC4}"/>
              </a:ext>
            </a:extLst>
          </p:cNvPr>
          <p:cNvSpPr>
            <a:spLocks noGrp="1"/>
          </p:cNvSpPr>
          <p:nvPr>
            <p:ph type="title"/>
          </p:nvPr>
        </p:nvSpPr>
        <p:spPr>
          <a:xfrm>
            <a:off x="560438" y="1314419"/>
            <a:ext cx="3741970" cy="3729529"/>
          </a:xfrm>
          <a:noFill/>
          <a:ln>
            <a:solidFill>
              <a:schemeClr val="bg1"/>
            </a:solidFill>
          </a:ln>
        </p:spPr>
        <p:txBody>
          <a:bodyPr wrap="square">
            <a:noAutofit/>
          </a:bodyPr>
          <a:lstStyle/>
          <a:p>
            <a:r>
              <a:rPr lang="en-US" b="1" dirty="0">
                <a:solidFill>
                  <a:schemeClr val="bg1"/>
                </a:solidFill>
              </a:rPr>
              <a:t>Home Kitchen Processor</a:t>
            </a:r>
            <a:br>
              <a:rPr lang="en-US" b="1" dirty="0">
                <a:solidFill>
                  <a:schemeClr val="bg1"/>
                </a:solidFill>
              </a:rPr>
            </a:br>
            <a:br>
              <a:rPr lang="en-US" b="1" dirty="0">
                <a:solidFill>
                  <a:schemeClr val="bg1"/>
                </a:solidFill>
              </a:rPr>
            </a:br>
            <a:r>
              <a:rPr lang="en-US" b="1" dirty="0">
                <a:solidFill>
                  <a:schemeClr val="bg1"/>
                </a:solidFill>
              </a:rPr>
              <a:t>Vs. </a:t>
            </a:r>
            <a:br>
              <a:rPr lang="en-US" b="1" dirty="0">
                <a:solidFill>
                  <a:schemeClr val="bg1"/>
                </a:solidFill>
              </a:rPr>
            </a:br>
            <a:br>
              <a:rPr lang="en-US" b="1" dirty="0">
                <a:solidFill>
                  <a:schemeClr val="bg1"/>
                </a:solidFill>
              </a:rPr>
            </a:br>
            <a:r>
              <a:rPr lang="en-US" b="1" dirty="0">
                <a:solidFill>
                  <a:schemeClr val="bg1"/>
                </a:solidFill>
              </a:rPr>
              <a:t>Commercial Kitchen Processor</a:t>
            </a:r>
          </a:p>
        </p:txBody>
      </p:sp>
      <p:graphicFrame>
        <p:nvGraphicFramePr>
          <p:cNvPr id="5" name="Content Placeholder 2">
            <a:extLst>
              <a:ext uri="{FF2B5EF4-FFF2-40B4-BE49-F238E27FC236}">
                <a16:creationId xmlns:a16="http://schemas.microsoft.com/office/drawing/2014/main" id="{99748D3A-3C16-66B9-BE81-157FB119BFB4}"/>
              </a:ext>
            </a:extLst>
          </p:cNvPr>
          <p:cNvGraphicFramePr>
            <a:graphicFrameLocks noGrp="1"/>
          </p:cNvGraphicFramePr>
          <p:nvPr>
            <p:ph idx="1"/>
            <p:extLst>
              <p:ext uri="{D42A27DB-BD31-4B8C-83A1-F6EECF244321}">
                <p14:modId xmlns:p14="http://schemas.microsoft.com/office/powerpoint/2010/main" val="77133805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2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A29F-79D8-357A-46F9-C29AF221B5D2}"/>
              </a:ext>
            </a:extLst>
          </p:cNvPr>
          <p:cNvSpPr>
            <a:spLocks noGrp="1"/>
          </p:cNvSpPr>
          <p:nvPr>
            <p:ph type="title"/>
          </p:nvPr>
        </p:nvSpPr>
        <p:spPr>
          <a:xfrm>
            <a:off x="216310" y="2498791"/>
            <a:ext cx="4129548" cy="2063377"/>
          </a:xfrm>
          <a:solidFill>
            <a:srgbClr val="FFFFFF"/>
          </a:solidFill>
          <a:ln>
            <a:solidFill>
              <a:srgbClr val="262626"/>
            </a:solidFill>
          </a:ln>
        </p:spPr>
        <p:txBody>
          <a:bodyPr vert="horz" lIns="182880" tIns="182880" rIns="182880" bIns="182880" rtlCol="0" anchor="ctr">
            <a:normAutofit/>
          </a:bodyPr>
          <a:lstStyle/>
          <a:p>
            <a:r>
              <a:rPr lang="en-US" sz="3200" b="1" dirty="0"/>
              <a:t>Permit Application Process</a:t>
            </a:r>
          </a:p>
        </p:txBody>
      </p:sp>
      <p:sp useBgFill="1">
        <p:nvSpPr>
          <p:cNvPr id="15" name="Rectangle 14">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4">
            <a:extLst>
              <a:ext uri="{FF2B5EF4-FFF2-40B4-BE49-F238E27FC236}">
                <a16:creationId xmlns:a16="http://schemas.microsoft.com/office/drawing/2014/main" id="{84B41705-D24B-10E0-C7CB-02A1F952C49F}"/>
              </a:ext>
            </a:extLst>
          </p:cNvPr>
          <p:cNvGraphicFramePr/>
          <p:nvPr>
            <p:extLst>
              <p:ext uri="{D42A27DB-BD31-4B8C-83A1-F6EECF244321}">
                <p14:modId xmlns:p14="http://schemas.microsoft.com/office/powerpoint/2010/main" val="579467169"/>
              </p:ext>
            </p:extLst>
          </p:nvPr>
        </p:nvGraphicFramePr>
        <p:xfrm>
          <a:off x="4827640" y="245806"/>
          <a:ext cx="7148050" cy="650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4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64FE-CBBE-F795-F724-D0A2C40CBC20}"/>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3200" b="1" dirty="0">
                <a:solidFill>
                  <a:srgbClr val="FFFFFF"/>
                </a:solidFill>
              </a:rPr>
              <a:t>New products</a:t>
            </a:r>
          </a:p>
        </p:txBody>
      </p:sp>
      <p:sp>
        <p:nvSpPr>
          <p:cNvPr id="3" name="Content Placeholder 2">
            <a:extLst>
              <a:ext uri="{FF2B5EF4-FFF2-40B4-BE49-F238E27FC236}">
                <a16:creationId xmlns:a16="http://schemas.microsoft.com/office/drawing/2014/main" id="{BF4FBA62-88C4-6548-C6C4-8B0CB675E5FD}"/>
              </a:ext>
            </a:extLst>
          </p:cNvPr>
          <p:cNvSpPr>
            <a:spLocks noGrp="1"/>
          </p:cNvSpPr>
          <p:nvPr>
            <p:ph idx="1"/>
          </p:nvPr>
        </p:nvSpPr>
        <p:spPr>
          <a:xfrm>
            <a:off x="5958348" y="314633"/>
            <a:ext cx="5673213" cy="6440128"/>
          </a:xfrm>
        </p:spPr>
        <p:txBody>
          <a:bodyPr anchor="ctr">
            <a:normAutofit/>
          </a:bodyPr>
          <a:lstStyle/>
          <a:p>
            <a:r>
              <a:rPr lang="en-US" sz="2400" dirty="0"/>
              <a:t>After you have completed the application process and initial inspection, you are approved to sell </a:t>
            </a:r>
            <a:r>
              <a:rPr lang="en-US" sz="2400" b="1" u="sng" dirty="0"/>
              <a:t>ONLY</a:t>
            </a:r>
            <a:r>
              <a:rPr lang="en-US" sz="2400" dirty="0"/>
              <a:t> the products included in the approved application.</a:t>
            </a:r>
          </a:p>
          <a:p>
            <a:endParaRPr lang="en-US" sz="2400" dirty="0">
              <a:solidFill>
                <a:schemeClr val="tx1">
                  <a:lumMod val="75000"/>
                  <a:lumOff val="25000"/>
                </a:schemeClr>
              </a:solidFill>
            </a:endParaRPr>
          </a:p>
          <a:p>
            <a:r>
              <a:rPr lang="en-US" sz="2400" dirty="0">
                <a:solidFill>
                  <a:schemeClr val="tx1">
                    <a:lumMod val="75000"/>
                    <a:lumOff val="25000"/>
                  </a:schemeClr>
                </a:solidFill>
              </a:rPr>
              <a:t>For new products, you must submit a new Product Information Sheet and Label to </a:t>
            </a:r>
            <a:r>
              <a:rPr lang="en-US" sz="2400" dirty="0">
                <a:solidFill>
                  <a:schemeClr val="tx1">
                    <a:lumMod val="75000"/>
                    <a:lumOff val="25000"/>
                  </a:schemeClr>
                </a:solidFill>
                <a:hlinkClick r:id="rId2"/>
              </a:rPr>
              <a:t>foodsafety@vdacs.virginia.gov</a:t>
            </a:r>
            <a:r>
              <a:rPr lang="en-US" sz="2400" dirty="0">
                <a:solidFill>
                  <a:schemeClr val="tx1">
                    <a:lumMod val="75000"/>
                    <a:lumOff val="25000"/>
                  </a:schemeClr>
                </a:solidFill>
              </a:rPr>
              <a:t> for review and approval prior to offering the new products for sale.</a:t>
            </a:r>
          </a:p>
          <a:p>
            <a:endParaRPr lang="en-US" sz="2400" dirty="0">
              <a:solidFill>
                <a:schemeClr val="tx1">
                  <a:lumMod val="75000"/>
                  <a:lumOff val="25000"/>
                </a:schemeClr>
              </a:solidFill>
            </a:endParaRPr>
          </a:p>
          <a:p>
            <a:r>
              <a:rPr lang="en-US" sz="2400" dirty="0">
                <a:solidFill>
                  <a:schemeClr val="tx1">
                    <a:lumMod val="75000"/>
                    <a:lumOff val="25000"/>
                  </a:schemeClr>
                </a:solidFill>
              </a:rPr>
              <a:t>NOTE: email a copy of your labels for review before having them printed</a:t>
            </a:r>
          </a:p>
        </p:txBody>
      </p:sp>
    </p:spTree>
    <p:extLst>
      <p:ext uri="{BB962C8B-B14F-4D97-AF65-F5344CB8AC3E}">
        <p14:creationId xmlns:p14="http://schemas.microsoft.com/office/powerpoint/2010/main" val="119254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646D-FB68-DB78-3BBB-65409D350C47}"/>
              </a:ext>
            </a:extLst>
          </p:cNvPr>
          <p:cNvSpPr>
            <a:spLocks noGrp="1"/>
          </p:cNvSpPr>
          <p:nvPr>
            <p:ph type="title"/>
          </p:nvPr>
        </p:nvSpPr>
        <p:spPr>
          <a:xfrm>
            <a:off x="5073444" y="604684"/>
            <a:ext cx="6395684" cy="1361302"/>
          </a:xfrm>
        </p:spPr>
        <p:txBody>
          <a:bodyPr>
            <a:normAutofit/>
          </a:bodyPr>
          <a:lstStyle/>
          <a:p>
            <a:r>
              <a:rPr lang="en-US" sz="3200" b="1" dirty="0"/>
              <a:t>Pets in the Home</a:t>
            </a:r>
          </a:p>
        </p:txBody>
      </p:sp>
      <p:pic>
        <p:nvPicPr>
          <p:cNvPr id="5" name="Picture 4" descr="A cat and golden retriever laying down">
            <a:extLst>
              <a:ext uri="{FF2B5EF4-FFF2-40B4-BE49-F238E27FC236}">
                <a16:creationId xmlns:a16="http://schemas.microsoft.com/office/drawing/2014/main" id="{6026598C-2FD2-2118-4800-90A4068F9456}"/>
              </a:ext>
            </a:extLst>
          </p:cNvPr>
          <p:cNvPicPr>
            <a:picLocks noChangeAspect="1"/>
          </p:cNvPicPr>
          <p:nvPr/>
        </p:nvPicPr>
        <p:blipFill>
          <a:blip r:embed="rId3"/>
          <a:srcRect l="32935" r="21734"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8103C335-2D43-A056-FDBA-C17BFD1095BB}"/>
              </a:ext>
            </a:extLst>
          </p:cNvPr>
          <p:cNvSpPr>
            <a:spLocks noGrp="1"/>
          </p:cNvSpPr>
          <p:nvPr>
            <p:ph idx="1"/>
          </p:nvPr>
        </p:nvSpPr>
        <p:spPr>
          <a:xfrm>
            <a:off x="4857135" y="2000399"/>
            <a:ext cx="7148052" cy="4528220"/>
          </a:xfrm>
        </p:spPr>
        <p:txBody>
          <a:bodyPr>
            <a:normAutofit/>
          </a:bodyPr>
          <a:lstStyle/>
          <a:p>
            <a:pPr>
              <a:lnSpc>
                <a:spcPct val="90000"/>
              </a:lnSpc>
            </a:pPr>
            <a:endParaRPr lang="en-US" sz="1700" b="0" i="0" u="none" strike="noStrike" baseline="0" dirty="0"/>
          </a:p>
          <a:p>
            <a:pPr>
              <a:lnSpc>
                <a:spcPct val="90000"/>
              </a:lnSpc>
            </a:pPr>
            <a:r>
              <a:rPr lang="en-US" sz="2400" b="0" i="0" u="none" strike="noStrike" baseline="0" dirty="0"/>
              <a:t>If you have pets within your home, then areas where food is prepared or stored must be completely enclosed/separated from the rest of the home.</a:t>
            </a:r>
          </a:p>
          <a:p>
            <a:pPr>
              <a:lnSpc>
                <a:spcPct val="90000"/>
              </a:lnSpc>
            </a:pPr>
            <a:r>
              <a:rPr lang="en-US" sz="2400" b="0" i="0" u="none" strike="noStrike" baseline="0" dirty="0"/>
              <a:t>Pets must be excluded from these areas at all times. </a:t>
            </a:r>
          </a:p>
          <a:p>
            <a:pPr lvl="1">
              <a:lnSpc>
                <a:spcPct val="90000"/>
              </a:lnSpc>
            </a:pPr>
            <a:r>
              <a:rPr lang="en-US" sz="2400" b="0" i="0" u="none" strike="noStrike" baseline="0" dirty="0"/>
              <a:t>For example, food processing and storage areas must be fitted with a solid hinged door that can be latched/closed shut. </a:t>
            </a:r>
          </a:p>
          <a:p>
            <a:pPr lvl="1">
              <a:lnSpc>
                <a:spcPct val="90000"/>
              </a:lnSpc>
            </a:pPr>
            <a:r>
              <a:rPr lang="en-US" sz="2400" b="0" i="0" u="none" strike="noStrike" baseline="0" dirty="0"/>
              <a:t>Placing pets in closed rooms in other areas of the home or installing "baby gates" will not satisfy this requirement. </a:t>
            </a:r>
          </a:p>
          <a:p>
            <a:pPr>
              <a:lnSpc>
                <a:spcPct val="90000"/>
              </a:lnSpc>
            </a:pPr>
            <a:endParaRPr lang="en-US" sz="1700" b="0" i="0" u="none" strike="noStrike" baseline="0" dirty="0"/>
          </a:p>
          <a:p>
            <a:pPr>
              <a:lnSpc>
                <a:spcPct val="90000"/>
              </a:lnSpc>
            </a:pPr>
            <a:endParaRPr lang="en-US" sz="1700" dirty="0"/>
          </a:p>
        </p:txBody>
      </p:sp>
    </p:spTree>
    <p:extLst>
      <p:ext uri="{BB962C8B-B14F-4D97-AF65-F5344CB8AC3E}">
        <p14:creationId xmlns:p14="http://schemas.microsoft.com/office/powerpoint/2010/main" val="397191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4BAF-4CB6-D4F4-99D0-2D33A2E1AD48}"/>
              </a:ext>
            </a:extLst>
          </p:cNvPr>
          <p:cNvSpPr>
            <a:spLocks noGrp="1"/>
          </p:cNvSpPr>
          <p:nvPr>
            <p:ph type="title"/>
          </p:nvPr>
        </p:nvSpPr>
        <p:spPr>
          <a:xfrm>
            <a:off x="261916" y="484632"/>
            <a:ext cx="8119629" cy="1291869"/>
          </a:xfrm>
        </p:spPr>
        <p:txBody>
          <a:bodyPr>
            <a:normAutofit/>
          </a:bodyPr>
          <a:lstStyle/>
          <a:p>
            <a:r>
              <a:rPr lang="en-US" sz="3200" b="1" dirty="0"/>
              <a:t>Specialized Processes</a:t>
            </a:r>
          </a:p>
        </p:txBody>
      </p:sp>
      <p:sp>
        <p:nvSpPr>
          <p:cNvPr id="13" name="Rectangle 12">
            <a:extLst>
              <a:ext uri="{FF2B5EF4-FFF2-40B4-BE49-F238E27FC236}">
                <a16:creationId xmlns:a16="http://schemas.microsoft.com/office/drawing/2014/main" id="{BA4C5437-838C-45F6-BFC8-3AF0ADE3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7576" y="-2"/>
            <a:ext cx="3284423"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CBD493-E381-4822-8F8F-A4194DFDB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84632"/>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95168A-4AAE-D1EA-28FA-026A502F53CA}"/>
              </a:ext>
            </a:extLst>
          </p:cNvPr>
          <p:cNvPicPr>
            <a:picLocks noChangeAspect="1"/>
          </p:cNvPicPr>
          <p:nvPr/>
        </p:nvPicPr>
        <p:blipFill>
          <a:blip r:embed="rId3"/>
          <a:stretch>
            <a:fillRect/>
          </a:stretch>
        </p:blipFill>
        <p:spPr>
          <a:xfrm>
            <a:off x="9899168" y="762209"/>
            <a:ext cx="1226307" cy="1226307"/>
          </a:xfrm>
          <a:prstGeom prst="rect">
            <a:avLst/>
          </a:prstGeom>
        </p:spPr>
      </p:pic>
      <p:sp>
        <p:nvSpPr>
          <p:cNvPr id="17" name="Rectangle 16">
            <a:extLst>
              <a:ext uri="{FF2B5EF4-FFF2-40B4-BE49-F238E27FC236}">
                <a16:creationId xmlns:a16="http://schemas.microsoft.com/office/drawing/2014/main" id="{2310D9BE-4AD2-4CC3-84FA-4E05790B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2395728"/>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69E4A8B-38FB-DD32-6532-A2558900DEFD}"/>
              </a:ext>
            </a:extLst>
          </p:cNvPr>
          <p:cNvPicPr>
            <a:picLocks noChangeAspect="1"/>
          </p:cNvPicPr>
          <p:nvPr/>
        </p:nvPicPr>
        <p:blipFill>
          <a:blip r:embed="rId4"/>
          <a:stretch>
            <a:fillRect/>
          </a:stretch>
        </p:blipFill>
        <p:spPr>
          <a:xfrm>
            <a:off x="9899168" y="2615753"/>
            <a:ext cx="1280382" cy="1280382"/>
          </a:xfrm>
          <a:prstGeom prst="rect">
            <a:avLst/>
          </a:prstGeom>
        </p:spPr>
      </p:pic>
      <p:sp>
        <p:nvSpPr>
          <p:cNvPr id="19" name="Rectangle 18">
            <a:extLst>
              <a:ext uri="{FF2B5EF4-FFF2-40B4-BE49-F238E27FC236}">
                <a16:creationId xmlns:a16="http://schemas.microsoft.com/office/drawing/2014/main" id="{5D7CC766-DF6B-4E3F-8101-8D5F35D4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311381"/>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3E89987-5DA9-E23D-0F5D-34436BFC899E}"/>
              </a:ext>
            </a:extLst>
          </p:cNvPr>
          <p:cNvPicPr>
            <a:picLocks noChangeAspect="1"/>
          </p:cNvPicPr>
          <p:nvPr/>
        </p:nvPicPr>
        <p:blipFill>
          <a:blip r:embed="rId5"/>
          <a:stretch>
            <a:fillRect/>
          </a:stretch>
        </p:blipFill>
        <p:spPr>
          <a:xfrm>
            <a:off x="9908172" y="4532974"/>
            <a:ext cx="1208301" cy="1208301"/>
          </a:xfrm>
          <a:prstGeom prst="rect">
            <a:avLst/>
          </a:prstGeom>
        </p:spPr>
      </p:pic>
      <p:graphicFrame>
        <p:nvGraphicFramePr>
          <p:cNvPr id="5" name="Content Placeholder 2">
            <a:extLst>
              <a:ext uri="{FF2B5EF4-FFF2-40B4-BE49-F238E27FC236}">
                <a16:creationId xmlns:a16="http://schemas.microsoft.com/office/drawing/2014/main" id="{16945D97-F798-2F14-A949-AB1E9BA6C490}"/>
              </a:ext>
            </a:extLst>
          </p:cNvPr>
          <p:cNvGraphicFramePr>
            <a:graphicFrameLocks noGrp="1"/>
          </p:cNvGraphicFramePr>
          <p:nvPr>
            <p:ph idx="1"/>
            <p:extLst>
              <p:ext uri="{D42A27DB-BD31-4B8C-83A1-F6EECF244321}">
                <p14:modId xmlns:p14="http://schemas.microsoft.com/office/powerpoint/2010/main" val="3461433544"/>
              </p:ext>
            </p:extLst>
          </p:nvPr>
        </p:nvGraphicFramePr>
        <p:xfrm>
          <a:off x="245806" y="1988516"/>
          <a:ext cx="8151850" cy="45302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AF9E88F4-5ED5-FBC7-336A-3C78555F664C}"/>
              </a:ext>
            </a:extLst>
          </p:cNvPr>
          <p:cNvSpPr txBox="1"/>
          <p:nvPr/>
        </p:nvSpPr>
        <p:spPr>
          <a:xfrm>
            <a:off x="9357026" y="510220"/>
            <a:ext cx="2310590" cy="338554"/>
          </a:xfrm>
          <a:prstGeom prst="rect">
            <a:avLst/>
          </a:prstGeom>
          <a:noFill/>
        </p:spPr>
        <p:txBody>
          <a:bodyPr wrap="square" rtlCol="0">
            <a:spAutoFit/>
          </a:bodyPr>
          <a:lstStyle/>
          <a:p>
            <a:pPr algn="ctr"/>
            <a:r>
              <a:rPr lang="en-US" sz="1600" b="1" dirty="0"/>
              <a:t>Juice HACCP</a:t>
            </a:r>
          </a:p>
        </p:txBody>
      </p:sp>
      <p:sp>
        <p:nvSpPr>
          <p:cNvPr id="6" name="TextBox 5">
            <a:extLst>
              <a:ext uri="{FF2B5EF4-FFF2-40B4-BE49-F238E27FC236}">
                <a16:creationId xmlns:a16="http://schemas.microsoft.com/office/drawing/2014/main" id="{6B320562-8A65-BC92-371F-2A198E4D5DD0}"/>
              </a:ext>
            </a:extLst>
          </p:cNvPr>
          <p:cNvSpPr txBox="1"/>
          <p:nvPr/>
        </p:nvSpPr>
        <p:spPr>
          <a:xfrm>
            <a:off x="9384131" y="2366206"/>
            <a:ext cx="2310590" cy="338554"/>
          </a:xfrm>
          <a:prstGeom prst="rect">
            <a:avLst/>
          </a:prstGeom>
          <a:noFill/>
        </p:spPr>
        <p:txBody>
          <a:bodyPr wrap="square" rtlCol="0">
            <a:spAutoFit/>
          </a:bodyPr>
          <a:lstStyle/>
          <a:p>
            <a:pPr algn="ctr"/>
            <a:r>
              <a:rPr lang="en-US" sz="1600" b="1" dirty="0"/>
              <a:t>Seafood HACCP</a:t>
            </a:r>
          </a:p>
        </p:txBody>
      </p:sp>
      <p:sp>
        <p:nvSpPr>
          <p:cNvPr id="9" name="TextBox 8">
            <a:extLst>
              <a:ext uri="{FF2B5EF4-FFF2-40B4-BE49-F238E27FC236}">
                <a16:creationId xmlns:a16="http://schemas.microsoft.com/office/drawing/2014/main" id="{97E6BAFD-BE2B-A28B-644D-3EA85E026CCE}"/>
              </a:ext>
            </a:extLst>
          </p:cNvPr>
          <p:cNvSpPr txBox="1"/>
          <p:nvPr/>
        </p:nvSpPr>
        <p:spPr>
          <a:xfrm>
            <a:off x="9394492" y="4280985"/>
            <a:ext cx="2310590" cy="338554"/>
          </a:xfrm>
          <a:prstGeom prst="rect">
            <a:avLst/>
          </a:prstGeom>
          <a:noFill/>
        </p:spPr>
        <p:txBody>
          <a:bodyPr wrap="square" rtlCol="0">
            <a:spAutoFit/>
          </a:bodyPr>
          <a:lstStyle/>
          <a:p>
            <a:pPr algn="ctr"/>
            <a:r>
              <a:rPr lang="en-US" sz="1600" b="1" dirty="0"/>
              <a:t>Dietary Supplements</a:t>
            </a:r>
          </a:p>
        </p:txBody>
      </p:sp>
      <p:sp>
        <p:nvSpPr>
          <p:cNvPr id="11" name="TextBox 10">
            <a:extLst>
              <a:ext uri="{FF2B5EF4-FFF2-40B4-BE49-F238E27FC236}">
                <a16:creationId xmlns:a16="http://schemas.microsoft.com/office/drawing/2014/main" id="{24BFE5D5-FCA5-E297-E946-D482B30E10C6}"/>
              </a:ext>
            </a:extLst>
          </p:cNvPr>
          <p:cNvSpPr txBox="1"/>
          <p:nvPr/>
        </p:nvSpPr>
        <p:spPr>
          <a:xfrm>
            <a:off x="9384131" y="1903052"/>
            <a:ext cx="2310590" cy="369332"/>
          </a:xfrm>
          <a:prstGeom prst="rect">
            <a:avLst/>
          </a:prstGeom>
          <a:noFill/>
        </p:spPr>
        <p:txBody>
          <a:bodyPr wrap="square">
            <a:spAutoFit/>
          </a:bodyPr>
          <a:lstStyle/>
          <a:p>
            <a:pPr algn="ctr"/>
            <a:r>
              <a:rPr lang="en-US" sz="900" dirty="0"/>
              <a:t>https://www.fda.gov/food/hazard-analysis-critical-control-point-haccp/juice-haccp</a:t>
            </a:r>
          </a:p>
        </p:txBody>
      </p:sp>
      <p:sp>
        <p:nvSpPr>
          <p:cNvPr id="14" name="TextBox 13">
            <a:extLst>
              <a:ext uri="{FF2B5EF4-FFF2-40B4-BE49-F238E27FC236}">
                <a16:creationId xmlns:a16="http://schemas.microsoft.com/office/drawing/2014/main" id="{0A32FA6C-A99D-BA39-D88D-414D03140147}"/>
              </a:ext>
            </a:extLst>
          </p:cNvPr>
          <p:cNvSpPr txBox="1"/>
          <p:nvPr/>
        </p:nvSpPr>
        <p:spPr>
          <a:xfrm>
            <a:off x="9303215" y="3812529"/>
            <a:ext cx="2472422" cy="400110"/>
          </a:xfrm>
          <a:prstGeom prst="rect">
            <a:avLst/>
          </a:prstGeom>
          <a:noFill/>
        </p:spPr>
        <p:txBody>
          <a:bodyPr wrap="square">
            <a:spAutoFit/>
          </a:bodyPr>
          <a:lstStyle/>
          <a:p>
            <a:pPr algn="ctr"/>
            <a:r>
              <a:rPr lang="en-US" sz="1000" dirty="0"/>
              <a:t>https://www.fda.gov/food/hazard-analysis-critical-control-point-haccp/seafood-haccp</a:t>
            </a:r>
          </a:p>
        </p:txBody>
      </p:sp>
      <p:sp>
        <p:nvSpPr>
          <p:cNvPr id="18" name="TextBox 17">
            <a:extLst>
              <a:ext uri="{FF2B5EF4-FFF2-40B4-BE49-F238E27FC236}">
                <a16:creationId xmlns:a16="http://schemas.microsoft.com/office/drawing/2014/main" id="{8422FC00-05EA-F5E5-0185-DB6A7EFB250C}"/>
              </a:ext>
            </a:extLst>
          </p:cNvPr>
          <p:cNvSpPr txBox="1"/>
          <p:nvPr/>
        </p:nvSpPr>
        <p:spPr>
          <a:xfrm>
            <a:off x="9760347" y="5668515"/>
            <a:ext cx="1503947" cy="400110"/>
          </a:xfrm>
          <a:prstGeom prst="rect">
            <a:avLst/>
          </a:prstGeom>
          <a:noFill/>
        </p:spPr>
        <p:txBody>
          <a:bodyPr wrap="square">
            <a:spAutoFit/>
          </a:bodyPr>
          <a:lstStyle/>
          <a:p>
            <a:pPr algn="ctr"/>
            <a:r>
              <a:rPr lang="en-US" sz="1000" dirty="0"/>
              <a:t>https://www.fda.gov/food/dietary-supplements</a:t>
            </a:r>
          </a:p>
        </p:txBody>
      </p:sp>
    </p:spTree>
    <p:extLst>
      <p:ext uri="{BB962C8B-B14F-4D97-AF65-F5344CB8AC3E}">
        <p14:creationId xmlns:p14="http://schemas.microsoft.com/office/powerpoint/2010/main" val="376686063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419</TotalTime>
  <Words>3197</Words>
  <Application>Microsoft Office PowerPoint</Application>
  <PresentationFormat>Widescreen</PresentationFormat>
  <Paragraphs>323</Paragraphs>
  <Slides>38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Arial</vt:lpstr>
      <vt:lpstr>Calibri</vt:lpstr>
      <vt:lpstr>Gill Sans MT</vt:lpstr>
      <vt:lpstr>Parcel</vt:lpstr>
      <vt:lpstr>Food Safety at farmers markets</vt:lpstr>
      <vt:lpstr>Legislative Updates</vt:lpstr>
      <vt:lpstr>Jurisdiction &amp; Regulations</vt:lpstr>
      <vt:lpstr>How to Start a New Food Processing Business in Virginia</vt:lpstr>
      <vt:lpstr>Home Kitchen Processor  Vs.   Commercial Kitchen Processor</vt:lpstr>
      <vt:lpstr>Permit Application Process</vt:lpstr>
      <vt:lpstr>New products</vt:lpstr>
      <vt:lpstr>Pets in the Home</vt:lpstr>
      <vt:lpstr>Specialized Processes</vt:lpstr>
      <vt:lpstr>Acidified Food processing</vt:lpstr>
      <vt:lpstr>Dairy Processing</vt:lpstr>
      <vt:lpstr>Meat &amp; Poultry Products</vt:lpstr>
      <vt:lpstr>Alcohol in Food</vt:lpstr>
      <vt:lpstr>Eggs</vt:lpstr>
      <vt:lpstr>Egg Labeling</vt:lpstr>
      <vt:lpstr>Home Kitchen food processing Exemption</vt:lpstr>
      <vt:lpstr>Low Risk Foods allowed Under Exemption</vt:lpstr>
      <vt:lpstr>Requirements for Low-Risk Foods produced under the exemption</vt:lpstr>
      <vt:lpstr>Acidified Foods allowed Under Exemption</vt:lpstr>
      <vt:lpstr>Acidified Food Precautions</vt:lpstr>
      <vt:lpstr>Requirements for Acidified Foods produced under the exemption</vt:lpstr>
      <vt:lpstr>Honey ALLOWED Under Exemption</vt:lpstr>
      <vt:lpstr>Labeling</vt:lpstr>
      <vt:lpstr>Allergen labeling</vt:lpstr>
      <vt:lpstr>Nutritional Labeling </vt:lpstr>
      <vt:lpstr>Preparing for the Market</vt:lpstr>
      <vt:lpstr>Heading to The Market</vt:lpstr>
      <vt:lpstr>Temperature Control for TCS Foods</vt:lpstr>
      <vt:lpstr>Using ice for food storage</vt:lpstr>
      <vt:lpstr>Protecting your food at the Market</vt:lpstr>
      <vt:lpstr>Best practices for sampling at the market</vt:lpstr>
      <vt:lpstr>Practice Good Personal Hygiene &amp; Cleanliness</vt:lpstr>
      <vt:lpstr>Handwashing  at the Market</vt:lpstr>
      <vt:lpstr>Ware washing at the Market</vt:lpstr>
      <vt:lpstr>Sanitizing Equipment</vt:lpstr>
      <vt:lpstr>Food safety program regional map</vt:lpstr>
      <vt:lpstr>Food Safety Program firm inventory</vt:lpstr>
      <vt:lpstr>Questions?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Barmoy, Kacey (VDACS)</dc:creator>
  <cp:lastModifiedBy>Rashelly Bland</cp:lastModifiedBy>
  <cp:revision>13</cp:revision>
  <dcterms:created xsi:type="dcterms:W3CDTF">2025-02-05T13:47:22Z</dcterms:created>
  <dcterms:modified xsi:type="dcterms:W3CDTF">2025-04-28T15:23:36Z</dcterms:modified>
</cp:coreProperties>
</file>