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20"/>
  </p:notesMasterIdLst>
  <p:sldIdLst>
    <p:sldId id="307" r:id="rId5"/>
    <p:sldId id="324" r:id="rId6"/>
    <p:sldId id="317" r:id="rId7"/>
    <p:sldId id="334" r:id="rId8"/>
    <p:sldId id="325" r:id="rId9"/>
    <p:sldId id="326" r:id="rId10"/>
    <p:sldId id="327" r:id="rId11"/>
    <p:sldId id="328" r:id="rId12"/>
    <p:sldId id="330" r:id="rId13"/>
    <p:sldId id="331" r:id="rId14"/>
    <p:sldId id="332" r:id="rId15"/>
    <p:sldId id="333" r:id="rId16"/>
    <p:sldId id="322" r:id="rId17"/>
    <p:sldId id="329" r:id="rId18"/>
    <p:sldId id="323" r:id="rId19"/>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15" autoAdjust="0"/>
    <p:restoredTop sz="96197" autoAdjust="0"/>
  </p:normalViewPr>
  <p:slideViewPr>
    <p:cSldViewPr snapToGrid="0">
      <p:cViewPr varScale="1">
        <p:scale>
          <a:sx n="111" d="100"/>
          <a:sy n="111" d="100"/>
        </p:scale>
        <p:origin x="9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alman, Marc" userId="3225c7f2-6110-41e1-949a-b3fc6ba4cfe5" providerId="ADAL" clId="{0D17FFAE-2CA7-45A5-81FC-F34DA440FA46}"/>
    <pc:docChg chg="modSld">
      <pc:chgData name="Haalman, Marc" userId="3225c7f2-6110-41e1-949a-b3fc6ba4cfe5" providerId="ADAL" clId="{0D17FFAE-2CA7-45A5-81FC-F34DA440FA46}" dt="2025-04-28T12:28:38.753" v="5" actId="20577"/>
      <pc:docMkLst>
        <pc:docMk/>
      </pc:docMkLst>
      <pc:sldChg chg="modSp mod">
        <pc:chgData name="Haalman, Marc" userId="3225c7f2-6110-41e1-949a-b3fc6ba4cfe5" providerId="ADAL" clId="{0D17FFAE-2CA7-45A5-81FC-F34DA440FA46}" dt="2025-04-28T12:28:38.753" v="5" actId="20577"/>
        <pc:sldMkLst>
          <pc:docMk/>
          <pc:sldMk cId="630477293" sldId="307"/>
        </pc:sldMkLst>
        <pc:spChg chg="mod">
          <ac:chgData name="Haalman, Marc" userId="3225c7f2-6110-41e1-949a-b3fc6ba4cfe5" providerId="ADAL" clId="{0D17FFAE-2CA7-45A5-81FC-F34DA440FA46}" dt="2025-04-28T12:28:38.753" v="5" actId="20577"/>
          <ac:spMkLst>
            <pc:docMk/>
            <pc:sldMk cId="630477293" sldId="307"/>
            <ac:spMk id="4" creationId="{DFC9FC03-F869-D3AD-38A3-83329435C7F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F32AB254-9E30-4D3C-98FF-730702F6DB61}" type="datetimeFigureOut">
              <a:rPr lang="en-US" smtClean="0"/>
              <a:t>4/28/2025</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7772533-32D8-450F-84F2-9E93C7CAF3D0}" type="slidenum">
              <a:rPr lang="en-US" smtClean="0"/>
              <a:t>‹#›</a:t>
            </a:fld>
            <a:endParaRPr lang="en-US" dirty="0"/>
          </a:p>
        </p:txBody>
      </p:sp>
    </p:spTree>
    <p:extLst>
      <p:ext uri="{BB962C8B-B14F-4D97-AF65-F5344CB8AC3E}">
        <p14:creationId xmlns:p14="http://schemas.microsoft.com/office/powerpoint/2010/main" val="1641174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772533-32D8-450F-84F2-9E93C7CAF3D0}" type="slidenum">
              <a:rPr lang="en-US" smtClean="0"/>
              <a:t>1</a:t>
            </a:fld>
            <a:endParaRPr lang="en-US" dirty="0"/>
          </a:p>
        </p:txBody>
      </p:sp>
    </p:spTree>
    <p:extLst>
      <p:ext uri="{BB962C8B-B14F-4D97-AF65-F5344CB8AC3E}">
        <p14:creationId xmlns:p14="http://schemas.microsoft.com/office/powerpoint/2010/main" val="22349382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S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02EE57FF-A209-42C7-6F5D-12203E5FD064}"/>
              </a:ext>
            </a:extLst>
          </p:cNvPr>
          <p:cNvSpPr>
            <a:spLocks noGrp="1"/>
          </p:cNvSpPr>
          <p:nvPr>
            <p:ph type="subTitle" idx="1" hasCustomPrompt="1"/>
          </p:nvPr>
        </p:nvSpPr>
        <p:spPr>
          <a:xfrm>
            <a:off x="609600" y="2992445"/>
            <a:ext cx="6735286" cy="1752600"/>
          </a:xfrm>
        </p:spPr>
        <p:txBody>
          <a:bodyPr/>
          <a:lstStyle>
            <a:lvl1pPr marL="0" indent="0">
              <a:buNone/>
              <a:defRPr/>
            </a:lvl1pPr>
          </a:lstStyle>
          <a:p>
            <a:pPr algn="l"/>
            <a:r>
              <a:rPr lang="en-US" dirty="0">
                <a:solidFill>
                  <a:schemeClr val="tx1"/>
                </a:solidFill>
              </a:rPr>
              <a:t>Presenters or Sub-Information</a:t>
            </a:r>
          </a:p>
        </p:txBody>
      </p:sp>
      <p:sp>
        <p:nvSpPr>
          <p:cNvPr id="2" name="Title 1">
            <a:extLst>
              <a:ext uri="{FF2B5EF4-FFF2-40B4-BE49-F238E27FC236}">
                <a16:creationId xmlns:a16="http://schemas.microsoft.com/office/drawing/2014/main" id="{F5EBFE70-C144-58DC-37B2-F4248D80E8BC}"/>
              </a:ext>
            </a:extLst>
          </p:cNvPr>
          <p:cNvSpPr>
            <a:spLocks noGrp="1"/>
          </p:cNvSpPr>
          <p:nvPr>
            <p:ph type="title" hasCustomPrompt="1"/>
          </p:nvPr>
        </p:nvSpPr>
        <p:spPr>
          <a:xfrm>
            <a:off x="609600" y="1849445"/>
            <a:ext cx="10972800" cy="1143000"/>
          </a:xfrm>
        </p:spPr>
        <p:txBody>
          <a:bodyPr/>
          <a:lstStyle/>
          <a:p>
            <a:r>
              <a:rPr lang="en-US" dirty="0"/>
              <a:t>Presentation Titles Goes Here	</a:t>
            </a:r>
          </a:p>
        </p:txBody>
      </p:sp>
    </p:spTree>
    <p:extLst>
      <p:ext uri="{BB962C8B-B14F-4D97-AF65-F5344CB8AC3E}">
        <p14:creationId xmlns:p14="http://schemas.microsoft.com/office/powerpoint/2010/main" val="1183050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tement-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99441"/>
            <a:ext cx="5410200" cy="5454995"/>
          </a:xfrm>
        </p:spPr>
        <p:txBody>
          <a:bodyPr anchor="t">
            <a:normAutofit/>
          </a:bodyPr>
          <a:lstStyle>
            <a:lvl1pPr algn="l">
              <a:defRPr sz="4400" b="1" cap="none" baseline="0">
                <a:solidFill>
                  <a:srgbClr val="003366"/>
                </a:solidFill>
              </a:defRPr>
            </a:lvl1pPr>
          </a:lstStyle>
          <a:p>
            <a:r>
              <a:rPr lang="en-US" dirty="0"/>
              <a:t>Pull Quote/Statement Insert Here</a:t>
            </a:r>
          </a:p>
        </p:txBody>
      </p:sp>
      <p:sp>
        <p:nvSpPr>
          <p:cNvPr id="4" name="Slide Number Placeholder 3">
            <a:extLst>
              <a:ext uri="{FF2B5EF4-FFF2-40B4-BE49-F238E27FC236}">
                <a16:creationId xmlns:a16="http://schemas.microsoft.com/office/drawing/2014/main" id="{C1EEA579-8ADD-1223-2624-35BBD016D96F}"/>
              </a:ext>
            </a:extLst>
          </p:cNvPr>
          <p:cNvSpPr>
            <a:spLocks noGrp="1"/>
          </p:cNvSpPr>
          <p:nvPr>
            <p:ph type="sldNum" sz="quarter" idx="10"/>
          </p:nvPr>
        </p:nvSpPr>
        <p:spPr/>
        <p:txBody>
          <a:bodyPr/>
          <a:lstStyle/>
          <a:p>
            <a:fld id="{1A991D20-9552-AC4A-A378-E2BB65AB0B1F}" type="slidenum">
              <a:rPr lang="en-US" smtClean="0"/>
              <a:pPr/>
              <a:t>‹#›</a:t>
            </a:fld>
            <a:endParaRPr lang="en-US"/>
          </a:p>
        </p:txBody>
      </p:sp>
    </p:spTree>
    <p:extLst>
      <p:ext uri="{BB962C8B-B14F-4D97-AF65-F5344CB8AC3E}">
        <p14:creationId xmlns:p14="http://schemas.microsoft.com/office/powerpoint/2010/main" val="2012093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in Content-1/2">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FB68EE0B-83C1-96C5-468F-4CBCBE28E2F2}"/>
              </a:ext>
            </a:extLst>
          </p:cNvPr>
          <p:cNvSpPr>
            <a:spLocks noGrp="1"/>
          </p:cNvSpPr>
          <p:nvPr>
            <p:ph type="body" sz="quarter" idx="12" hasCustomPrompt="1"/>
          </p:nvPr>
        </p:nvSpPr>
        <p:spPr>
          <a:xfrm>
            <a:off x="9854184" y="274638"/>
            <a:ext cx="1998663" cy="319087"/>
          </a:xfrm>
        </p:spPr>
        <p:txBody>
          <a:bodyPr>
            <a:noAutofit/>
          </a:bodyPr>
          <a:lstStyle>
            <a:lvl1pPr marL="0" indent="0" algn="r">
              <a:buNone/>
              <a:defRPr sz="1200">
                <a:solidFill>
                  <a:schemeClr val="accent3"/>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Section Name Here</a:t>
            </a:r>
          </a:p>
        </p:txBody>
      </p:sp>
      <p:sp>
        <p:nvSpPr>
          <p:cNvPr id="3" name="Content Placeholder 3">
            <a:extLst>
              <a:ext uri="{FF2B5EF4-FFF2-40B4-BE49-F238E27FC236}">
                <a16:creationId xmlns:a16="http://schemas.microsoft.com/office/drawing/2014/main" id="{FE12CFD7-29BD-09BB-4BEC-81E590DE626F}"/>
              </a:ext>
            </a:extLst>
          </p:cNvPr>
          <p:cNvSpPr>
            <a:spLocks noGrp="1"/>
          </p:cNvSpPr>
          <p:nvPr>
            <p:ph sz="half" idx="2"/>
          </p:nvPr>
        </p:nvSpPr>
        <p:spPr>
          <a:xfrm>
            <a:off x="6172200" y="1482809"/>
            <a:ext cx="5410200" cy="4571627"/>
          </a:xfrm>
        </p:spPr>
        <p:txBody>
          <a:bodyPr/>
          <a:lstStyle>
            <a:lvl1pPr marL="0" indent="0">
              <a:buNone/>
              <a:defRPr/>
            </a:lvl1pPr>
          </a:lstStyle>
          <a:p>
            <a:pPr lvl="0"/>
            <a:r>
              <a:rPr lang="en-US"/>
              <a:t>Click to edit Master text styles</a:t>
            </a:r>
          </a:p>
        </p:txBody>
      </p:sp>
      <p:sp>
        <p:nvSpPr>
          <p:cNvPr id="2" name="Content Placeholder 2">
            <a:extLst>
              <a:ext uri="{FF2B5EF4-FFF2-40B4-BE49-F238E27FC236}">
                <a16:creationId xmlns:a16="http://schemas.microsoft.com/office/drawing/2014/main" id="{5A5503C0-9F66-CF6A-35F8-5266A6A7118D}"/>
              </a:ext>
            </a:extLst>
          </p:cNvPr>
          <p:cNvSpPr>
            <a:spLocks noGrp="1"/>
          </p:cNvSpPr>
          <p:nvPr>
            <p:ph sz="half" idx="1"/>
          </p:nvPr>
        </p:nvSpPr>
        <p:spPr>
          <a:xfrm>
            <a:off x="609600" y="1482809"/>
            <a:ext cx="5410200" cy="4571627"/>
          </a:xfrm>
        </p:spPr>
        <p:txBody>
          <a:bodyPr/>
          <a:lstStyle>
            <a:lvl1pPr marL="0" indent="0">
              <a:buNone/>
              <a:defRPr/>
            </a:lvl1pPr>
          </a:lstStyle>
          <a:p>
            <a:pPr lvl="0"/>
            <a:r>
              <a:rPr lang="en-US"/>
              <a:t>Click to edit Master text styles</a:t>
            </a:r>
          </a:p>
        </p:txBody>
      </p:sp>
      <p:sp>
        <p:nvSpPr>
          <p:cNvPr id="8" name="Title 3">
            <a:extLst>
              <a:ext uri="{FF2B5EF4-FFF2-40B4-BE49-F238E27FC236}">
                <a16:creationId xmlns:a16="http://schemas.microsoft.com/office/drawing/2014/main" id="{4075AAEA-3B18-EF0E-6827-E54A5F7AA68C}"/>
              </a:ext>
            </a:extLst>
          </p:cNvPr>
          <p:cNvSpPr>
            <a:spLocks noGrp="1"/>
          </p:cNvSpPr>
          <p:nvPr>
            <p:ph type="title" hasCustomPrompt="1"/>
          </p:nvPr>
        </p:nvSpPr>
        <p:spPr>
          <a:xfrm>
            <a:off x="609600" y="274638"/>
            <a:ext cx="9601200" cy="1143000"/>
          </a:xfrm>
        </p:spPr>
        <p:txBody>
          <a:bodyPr>
            <a:normAutofit/>
          </a:bodyPr>
          <a:lstStyle/>
          <a:p>
            <a:r>
              <a:rPr lang="en-US" dirty="0">
                <a:solidFill>
                  <a:schemeClr val="tx2"/>
                </a:solidFill>
                <a:latin typeface="Calibri"/>
                <a:cs typeface="Calibri"/>
              </a:rPr>
              <a:t>Topic Name/Slide Title Here</a:t>
            </a:r>
          </a:p>
        </p:txBody>
      </p:sp>
      <p:sp>
        <p:nvSpPr>
          <p:cNvPr id="5" name="Slide Number Placeholder 4">
            <a:extLst>
              <a:ext uri="{FF2B5EF4-FFF2-40B4-BE49-F238E27FC236}">
                <a16:creationId xmlns:a16="http://schemas.microsoft.com/office/drawing/2014/main" id="{3191621F-8D3E-7DF3-D553-10CC6A631215}"/>
              </a:ext>
            </a:extLst>
          </p:cNvPr>
          <p:cNvSpPr>
            <a:spLocks noGrp="1"/>
          </p:cNvSpPr>
          <p:nvPr>
            <p:ph type="sldNum" sz="quarter" idx="11"/>
          </p:nvPr>
        </p:nvSpPr>
        <p:spPr/>
        <p:txBody>
          <a:bodyPr/>
          <a:lstStyle/>
          <a:p>
            <a:fld id="{1A991D20-9552-AC4A-A378-E2BB65AB0B1F}" type="slidenum">
              <a:rPr lang="en-US" smtClean="0"/>
              <a:pPr/>
              <a:t>‹#›</a:t>
            </a:fld>
            <a:endParaRPr lang="en-US"/>
          </a:p>
        </p:txBody>
      </p:sp>
    </p:spTree>
    <p:extLst>
      <p:ext uri="{BB962C8B-B14F-4D97-AF65-F5344CB8AC3E}">
        <p14:creationId xmlns:p14="http://schemas.microsoft.com/office/powerpoint/2010/main" val="831153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in Content-Thirds">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569FC535-5A02-F418-31D0-9ECDF722D447}"/>
              </a:ext>
            </a:extLst>
          </p:cNvPr>
          <p:cNvSpPr>
            <a:spLocks noGrp="1"/>
          </p:cNvSpPr>
          <p:nvPr>
            <p:ph type="body" sz="quarter" idx="10" hasCustomPrompt="1"/>
          </p:nvPr>
        </p:nvSpPr>
        <p:spPr>
          <a:xfrm>
            <a:off x="9854184" y="274638"/>
            <a:ext cx="1998663" cy="319087"/>
          </a:xfrm>
        </p:spPr>
        <p:txBody>
          <a:bodyPr>
            <a:noAutofit/>
          </a:bodyPr>
          <a:lstStyle>
            <a:lvl1pPr marL="0" indent="0" algn="r">
              <a:buNone/>
              <a:defRPr sz="1200">
                <a:solidFill>
                  <a:schemeClr val="accent3"/>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Section Name Here</a:t>
            </a:r>
          </a:p>
        </p:txBody>
      </p:sp>
      <p:sp>
        <p:nvSpPr>
          <p:cNvPr id="5" name="Content Placeholder 3">
            <a:extLst>
              <a:ext uri="{FF2B5EF4-FFF2-40B4-BE49-F238E27FC236}">
                <a16:creationId xmlns:a16="http://schemas.microsoft.com/office/drawing/2014/main" id="{FCE23DD6-79C0-A25C-1765-0F811645152C}"/>
              </a:ext>
            </a:extLst>
          </p:cNvPr>
          <p:cNvSpPr>
            <a:spLocks noGrp="1"/>
          </p:cNvSpPr>
          <p:nvPr>
            <p:ph sz="half" idx="11"/>
          </p:nvPr>
        </p:nvSpPr>
        <p:spPr>
          <a:xfrm>
            <a:off x="8125968" y="1482809"/>
            <a:ext cx="3456432" cy="4571627"/>
          </a:xfrm>
        </p:spPr>
        <p:txBody>
          <a:bodyPr/>
          <a:lstStyle>
            <a:lvl1pPr marL="0" indent="0">
              <a:buNone/>
              <a:defRPr/>
            </a:lvl1pPr>
          </a:lstStyle>
          <a:p>
            <a:pPr lvl="0"/>
            <a:r>
              <a:rPr lang="en-US"/>
              <a:t>Click to edit Master text styles</a:t>
            </a:r>
          </a:p>
        </p:txBody>
      </p:sp>
      <p:sp>
        <p:nvSpPr>
          <p:cNvPr id="3" name="Content Placeholder 3">
            <a:extLst>
              <a:ext uri="{FF2B5EF4-FFF2-40B4-BE49-F238E27FC236}">
                <a16:creationId xmlns:a16="http://schemas.microsoft.com/office/drawing/2014/main" id="{FE12CFD7-29BD-09BB-4BEC-81E590DE626F}"/>
              </a:ext>
            </a:extLst>
          </p:cNvPr>
          <p:cNvSpPr>
            <a:spLocks noGrp="1"/>
          </p:cNvSpPr>
          <p:nvPr>
            <p:ph sz="half" idx="2"/>
          </p:nvPr>
        </p:nvSpPr>
        <p:spPr>
          <a:xfrm>
            <a:off x="4367784" y="1482809"/>
            <a:ext cx="3456432" cy="4571627"/>
          </a:xfrm>
        </p:spPr>
        <p:txBody>
          <a:bodyPr/>
          <a:lstStyle>
            <a:lvl1pPr marL="0" indent="0">
              <a:buNone/>
              <a:defRPr/>
            </a:lvl1pPr>
          </a:lstStyle>
          <a:p>
            <a:pPr lvl="0"/>
            <a:r>
              <a:rPr lang="en-US"/>
              <a:t>Click to edit Master text styles</a:t>
            </a:r>
          </a:p>
        </p:txBody>
      </p:sp>
      <p:sp>
        <p:nvSpPr>
          <p:cNvPr id="2" name="Content Placeholder 2">
            <a:extLst>
              <a:ext uri="{FF2B5EF4-FFF2-40B4-BE49-F238E27FC236}">
                <a16:creationId xmlns:a16="http://schemas.microsoft.com/office/drawing/2014/main" id="{5A5503C0-9F66-CF6A-35F8-5266A6A7118D}"/>
              </a:ext>
            </a:extLst>
          </p:cNvPr>
          <p:cNvSpPr>
            <a:spLocks noGrp="1"/>
          </p:cNvSpPr>
          <p:nvPr>
            <p:ph sz="half" idx="1"/>
          </p:nvPr>
        </p:nvSpPr>
        <p:spPr>
          <a:xfrm>
            <a:off x="609600" y="1482809"/>
            <a:ext cx="3456432" cy="4571627"/>
          </a:xfrm>
        </p:spPr>
        <p:txBody>
          <a:bodyPr/>
          <a:lstStyle>
            <a:lvl1pPr marL="0" indent="0">
              <a:buNone/>
              <a:defRPr/>
            </a:lvl1pPr>
          </a:lstStyle>
          <a:p>
            <a:pPr lvl="0"/>
            <a:r>
              <a:rPr lang="en-US"/>
              <a:t>Click to edit Master text styles</a:t>
            </a:r>
          </a:p>
        </p:txBody>
      </p:sp>
      <p:sp>
        <p:nvSpPr>
          <p:cNvPr id="8" name="Title 3">
            <a:extLst>
              <a:ext uri="{FF2B5EF4-FFF2-40B4-BE49-F238E27FC236}">
                <a16:creationId xmlns:a16="http://schemas.microsoft.com/office/drawing/2014/main" id="{4075AAEA-3B18-EF0E-6827-E54A5F7AA68C}"/>
              </a:ext>
            </a:extLst>
          </p:cNvPr>
          <p:cNvSpPr>
            <a:spLocks noGrp="1"/>
          </p:cNvSpPr>
          <p:nvPr>
            <p:ph type="title" hasCustomPrompt="1"/>
          </p:nvPr>
        </p:nvSpPr>
        <p:spPr>
          <a:xfrm>
            <a:off x="609600" y="274638"/>
            <a:ext cx="9601200" cy="1143000"/>
          </a:xfrm>
        </p:spPr>
        <p:txBody>
          <a:bodyPr>
            <a:normAutofit/>
          </a:bodyPr>
          <a:lstStyle/>
          <a:p>
            <a:r>
              <a:rPr lang="en-US" dirty="0">
                <a:solidFill>
                  <a:schemeClr val="tx2"/>
                </a:solidFill>
                <a:latin typeface="Calibri"/>
                <a:cs typeface="Calibri"/>
              </a:rPr>
              <a:t>Topic Name/Slide Title Here, cont.</a:t>
            </a:r>
          </a:p>
        </p:txBody>
      </p:sp>
      <p:sp>
        <p:nvSpPr>
          <p:cNvPr id="6" name="Slide Number Placeholder 5">
            <a:extLst>
              <a:ext uri="{FF2B5EF4-FFF2-40B4-BE49-F238E27FC236}">
                <a16:creationId xmlns:a16="http://schemas.microsoft.com/office/drawing/2014/main" id="{DA571E85-2270-65A8-23BE-43A32981B8C6}"/>
              </a:ext>
            </a:extLst>
          </p:cNvPr>
          <p:cNvSpPr>
            <a:spLocks noGrp="1"/>
          </p:cNvSpPr>
          <p:nvPr>
            <p:ph type="sldNum" sz="quarter" idx="12"/>
          </p:nvPr>
        </p:nvSpPr>
        <p:spPr/>
        <p:txBody>
          <a:bodyPr/>
          <a:lstStyle/>
          <a:p>
            <a:fld id="{1A991D20-9552-AC4A-A378-E2BB65AB0B1F}" type="slidenum">
              <a:rPr lang="en-US" smtClean="0"/>
              <a:pPr/>
              <a:t>‹#›</a:t>
            </a:fld>
            <a:endParaRPr lang="en-US"/>
          </a:p>
        </p:txBody>
      </p:sp>
    </p:spTree>
    <p:extLst>
      <p:ext uri="{BB962C8B-B14F-4D97-AF65-F5344CB8AC3E}">
        <p14:creationId xmlns:p14="http://schemas.microsoft.com/office/powerpoint/2010/main" val="1157937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in Content-2/3">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2518FC0E-C80D-B5C0-7DC1-D942D0628631}"/>
              </a:ext>
            </a:extLst>
          </p:cNvPr>
          <p:cNvSpPr>
            <a:spLocks noGrp="1"/>
          </p:cNvSpPr>
          <p:nvPr>
            <p:ph type="body" sz="quarter" idx="10" hasCustomPrompt="1"/>
          </p:nvPr>
        </p:nvSpPr>
        <p:spPr>
          <a:xfrm>
            <a:off x="9854184" y="274638"/>
            <a:ext cx="1998663" cy="319087"/>
          </a:xfrm>
        </p:spPr>
        <p:txBody>
          <a:bodyPr>
            <a:noAutofit/>
          </a:bodyPr>
          <a:lstStyle>
            <a:lvl1pPr marL="0" indent="0" algn="r">
              <a:buNone/>
              <a:defRPr sz="1200">
                <a:solidFill>
                  <a:schemeClr val="accent3"/>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Section Name Here</a:t>
            </a:r>
          </a:p>
        </p:txBody>
      </p:sp>
      <p:sp>
        <p:nvSpPr>
          <p:cNvPr id="5" name="Content Placeholder 3">
            <a:extLst>
              <a:ext uri="{FF2B5EF4-FFF2-40B4-BE49-F238E27FC236}">
                <a16:creationId xmlns:a16="http://schemas.microsoft.com/office/drawing/2014/main" id="{FCE23DD6-79C0-A25C-1765-0F811645152C}"/>
              </a:ext>
            </a:extLst>
          </p:cNvPr>
          <p:cNvSpPr>
            <a:spLocks noGrp="1"/>
          </p:cNvSpPr>
          <p:nvPr>
            <p:ph sz="half" idx="11"/>
          </p:nvPr>
        </p:nvSpPr>
        <p:spPr>
          <a:xfrm>
            <a:off x="4159405" y="1482809"/>
            <a:ext cx="7422995" cy="4571627"/>
          </a:xfrm>
        </p:spPr>
        <p:txBody>
          <a:bodyPr/>
          <a:lstStyle>
            <a:lvl1pPr marL="0" indent="0">
              <a:buNone/>
              <a:defRPr/>
            </a:lvl1pPr>
          </a:lstStyle>
          <a:p>
            <a:pPr lvl="0"/>
            <a:r>
              <a:rPr lang="en-US"/>
              <a:t>Click to edit Master text styles</a:t>
            </a:r>
          </a:p>
        </p:txBody>
      </p:sp>
      <p:sp>
        <p:nvSpPr>
          <p:cNvPr id="2" name="Content Placeholder 2">
            <a:extLst>
              <a:ext uri="{FF2B5EF4-FFF2-40B4-BE49-F238E27FC236}">
                <a16:creationId xmlns:a16="http://schemas.microsoft.com/office/drawing/2014/main" id="{5A5503C0-9F66-CF6A-35F8-5266A6A7118D}"/>
              </a:ext>
            </a:extLst>
          </p:cNvPr>
          <p:cNvSpPr>
            <a:spLocks noGrp="1"/>
          </p:cNvSpPr>
          <p:nvPr>
            <p:ph sz="half" idx="1"/>
          </p:nvPr>
        </p:nvSpPr>
        <p:spPr>
          <a:xfrm>
            <a:off x="609600" y="1482809"/>
            <a:ext cx="3456432" cy="4571627"/>
          </a:xfrm>
        </p:spPr>
        <p:txBody>
          <a:bodyPr/>
          <a:lstStyle>
            <a:lvl1pPr marL="0" indent="0">
              <a:buNone/>
              <a:defRPr/>
            </a:lvl1pPr>
          </a:lstStyle>
          <a:p>
            <a:pPr lvl="0"/>
            <a:r>
              <a:rPr lang="en-US"/>
              <a:t>Click to edit Master text styles</a:t>
            </a:r>
          </a:p>
        </p:txBody>
      </p:sp>
      <p:sp>
        <p:nvSpPr>
          <p:cNvPr id="8" name="Title 3">
            <a:extLst>
              <a:ext uri="{FF2B5EF4-FFF2-40B4-BE49-F238E27FC236}">
                <a16:creationId xmlns:a16="http://schemas.microsoft.com/office/drawing/2014/main" id="{4075AAEA-3B18-EF0E-6827-E54A5F7AA68C}"/>
              </a:ext>
            </a:extLst>
          </p:cNvPr>
          <p:cNvSpPr>
            <a:spLocks noGrp="1"/>
          </p:cNvSpPr>
          <p:nvPr>
            <p:ph type="title" hasCustomPrompt="1"/>
          </p:nvPr>
        </p:nvSpPr>
        <p:spPr>
          <a:xfrm>
            <a:off x="609600" y="274638"/>
            <a:ext cx="9601200" cy="1143000"/>
          </a:xfrm>
        </p:spPr>
        <p:txBody>
          <a:bodyPr>
            <a:normAutofit/>
          </a:bodyPr>
          <a:lstStyle/>
          <a:p>
            <a:r>
              <a:rPr lang="en-US" dirty="0">
                <a:solidFill>
                  <a:schemeClr val="tx2"/>
                </a:solidFill>
                <a:latin typeface="Calibri"/>
                <a:cs typeface="Calibri"/>
              </a:rPr>
              <a:t>Topic Name/Slide Title Here, cont.</a:t>
            </a:r>
          </a:p>
        </p:txBody>
      </p:sp>
      <p:sp>
        <p:nvSpPr>
          <p:cNvPr id="3" name="Slide Number Placeholder 2">
            <a:extLst>
              <a:ext uri="{FF2B5EF4-FFF2-40B4-BE49-F238E27FC236}">
                <a16:creationId xmlns:a16="http://schemas.microsoft.com/office/drawing/2014/main" id="{6A08CD9B-60EE-6EF0-5CBB-AF4993EC6B1E}"/>
              </a:ext>
            </a:extLst>
          </p:cNvPr>
          <p:cNvSpPr>
            <a:spLocks noGrp="1"/>
          </p:cNvSpPr>
          <p:nvPr>
            <p:ph type="sldNum" sz="quarter" idx="12"/>
          </p:nvPr>
        </p:nvSpPr>
        <p:spPr/>
        <p:txBody>
          <a:bodyPr/>
          <a:lstStyle/>
          <a:p>
            <a:fld id="{1A991D20-9552-AC4A-A378-E2BB65AB0B1F}" type="slidenum">
              <a:rPr lang="en-US" smtClean="0"/>
              <a:pPr/>
              <a:t>‹#›</a:t>
            </a:fld>
            <a:endParaRPr lang="en-US"/>
          </a:p>
        </p:txBody>
      </p:sp>
    </p:spTree>
    <p:extLst>
      <p:ext uri="{BB962C8B-B14F-4D97-AF65-F5344CB8AC3E}">
        <p14:creationId xmlns:p14="http://schemas.microsoft.com/office/powerpoint/2010/main" val="3900972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in Content-1">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B27AF046-7024-2364-A21D-7AF906BD0D49}"/>
              </a:ext>
            </a:extLst>
          </p:cNvPr>
          <p:cNvSpPr>
            <a:spLocks noGrp="1"/>
          </p:cNvSpPr>
          <p:nvPr>
            <p:ph type="body" sz="quarter" idx="10" hasCustomPrompt="1"/>
          </p:nvPr>
        </p:nvSpPr>
        <p:spPr>
          <a:xfrm>
            <a:off x="9854184" y="274638"/>
            <a:ext cx="1998663" cy="319087"/>
          </a:xfrm>
        </p:spPr>
        <p:txBody>
          <a:bodyPr>
            <a:noAutofit/>
          </a:bodyPr>
          <a:lstStyle>
            <a:lvl1pPr marL="0" indent="0" algn="r">
              <a:buNone/>
              <a:defRPr sz="1200">
                <a:solidFill>
                  <a:schemeClr val="accent3"/>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Section Name Here</a:t>
            </a:r>
          </a:p>
        </p:txBody>
      </p:sp>
      <p:sp>
        <p:nvSpPr>
          <p:cNvPr id="5" name="Subtitle 2">
            <a:extLst>
              <a:ext uri="{FF2B5EF4-FFF2-40B4-BE49-F238E27FC236}">
                <a16:creationId xmlns:a16="http://schemas.microsoft.com/office/drawing/2014/main" id="{786E56E1-843C-9CEF-45C6-26B74B21753E}"/>
              </a:ext>
            </a:extLst>
          </p:cNvPr>
          <p:cNvSpPr>
            <a:spLocks noGrp="1"/>
          </p:cNvSpPr>
          <p:nvPr>
            <p:ph idx="1"/>
          </p:nvPr>
        </p:nvSpPr>
        <p:spPr>
          <a:xfrm>
            <a:off x="609600" y="1540195"/>
            <a:ext cx="10972800" cy="4114800"/>
          </a:xfrm>
        </p:spPr>
        <p:txBody>
          <a:bodyPr numCol="1">
            <a:normAutofit fontScale="92500"/>
          </a:bodyPr>
          <a:lstStyle>
            <a:lvl1pPr marL="0" indent="0">
              <a:buNone/>
              <a:defRPr/>
            </a:lvl1pPr>
          </a:lstStyle>
          <a:p>
            <a:pPr lvl="0"/>
            <a:r>
              <a:rPr lang="en-US">
                <a:solidFill>
                  <a:schemeClr val="tx1">
                    <a:lumMod val="75000"/>
                    <a:lumOff val="25000"/>
                  </a:schemeClr>
                </a:solidFill>
              </a:rPr>
              <a:t>Click to edit Master text styles</a:t>
            </a:r>
          </a:p>
        </p:txBody>
      </p:sp>
      <p:sp>
        <p:nvSpPr>
          <p:cNvPr id="4" name="Title 1">
            <a:extLst>
              <a:ext uri="{FF2B5EF4-FFF2-40B4-BE49-F238E27FC236}">
                <a16:creationId xmlns:a16="http://schemas.microsoft.com/office/drawing/2014/main" id="{0A47A43D-A94B-60D6-3057-160AA719CADC}"/>
              </a:ext>
            </a:extLst>
          </p:cNvPr>
          <p:cNvSpPr>
            <a:spLocks noGrp="1"/>
          </p:cNvSpPr>
          <p:nvPr>
            <p:ph type="title" hasCustomPrompt="1"/>
          </p:nvPr>
        </p:nvSpPr>
        <p:spPr>
          <a:xfrm>
            <a:off x="609600" y="274638"/>
            <a:ext cx="9601200" cy="1143000"/>
          </a:xfrm>
        </p:spPr>
        <p:txBody>
          <a:bodyPr>
            <a:normAutofit/>
          </a:bodyPr>
          <a:lstStyle/>
          <a:p>
            <a:r>
              <a:rPr lang="en-US" dirty="0">
                <a:solidFill>
                  <a:schemeClr val="tx2"/>
                </a:solidFill>
                <a:latin typeface="Calibri"/>
                <a:cs typeface="Calibri"/>
              </a:rPr>
              <a:t>Topic Name/Slide Title Here</a:t>
            </a:r>
          </a:p>
        </p:txBody>
      </p:sp>
      <p:sp>
        <p:nvSpPr>
          <p:cNvPr id="3" name="Slide Number Placeholder 2">
            <a:extLst>
              <a:ext uri="{FF2B5EF4-FFF2-40B4-BE49-F238E27FC236}">
                <a16:creationId xmlns:a16="http://schemas.microsoft.com/office/drawing/2014/main" id="{71B7EB67-4D2D-8E7B-FA14-36E6984495C5}"/>
              </a:ext>
            </a:extLst>
          </p:cNvPr>
          <p:cNvSpPr>
            <a:spLocks noGrp="1"/>
          </p:cNvSpPr>
          <p:nvPr>
            <p:ph type="sldNum" sz="quarter" idx="11"/>
          </p:nvPr>
        </p:nvSpPr>
        <p:spPr/>
        <p:txBody>
          <a:bodyPr/>
          <a:lstStyle/>
          <a:p>
            <a:fld id="{1A991D20-9552-AC4A-A378-E2BB65AB0B1F}" type="slidenum">
              <a:rPr lang="en-US" smtClean="0"/>
              <a:pPr/>
              <a:t>‹#›</a:t>
            </a:fld>
            <a:endParaRPr lang="en-US"/>
          </a:p>
        </p:txBody>
      </p:sp>
    </p:spTree>
    <p:extLst>
      <p:ext uri="{BB962C8B-B14F-4D97-AF65-F5344CB8AC3E}">
        <p14:creationId xmlns:p14="http://schemas.microsoft.com/office/powerpoint/2010/main" val="1191419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in Content-2 columns">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61533F33-D20F-AE76-01CF-84C68E8F83FA}"/>
              </a:ext>
            </a:extLst>
          </p:cNvPr>
          <p:cNvSpPr>
            <a:spLocks noGrp="1"/>
          </p:cNvSpPr>
          <p:nvPr>
            <p:ph type="body" sz="quarter" idx="10" hasCustomPrompt="1"/>
          </p:nvPr>
        </p:nvSpPr>
        <p:spPr>
          <a:xfrm>
            <a:off x="9854184" y="274638"/>
            <a:ext cx="1998663" cy="319087"/>
          </a:xfrm>
        </p:spPr>
        <p:txBody>
          <a:bodyPr>
            <a:noAutofit/>
          </a:bodyPr>
          <a:lstStyle>
            <a:lvl1pPr marL="0" indent="0" algn="r">
              <a:buNone/>
              <a:defRPr sz="1200">
                <a:solidFill>
                  <a:schemeClr val="accent3"/>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Section Name Here</a:t>
            </a:r>
          </a:p>
        </p:txBody>
      </p:sp>
      <p:sp>
        <p:nvSpPr>
          <p:cNvPr id="5" name="Subtitle 2">
            <a:extLst>
              <a:ext uri="{FF2B5EF4-FFF2-40B4-BE49-F238E27FC236}">
                <a16:creationId xmlns:a16="http://schemas.microsoft.com/office/drawing/2014/main" id="{786E56E1-843C-9CEF-45C6-26B74B21753E}"/>
              </a:ext>
            </a:extLst>
          </p:cNvPr>
          <p:cNvSpPr>
            <a:spLocks noGrp="1"/>
          </p:cNvSpPr>
          <p:nvPr>
            <p:ph idx="1"/>
          </p:nvPr>
        </p:nvSpPr>
        <p:spPr>
          <a:xfrm>
            <a:off x="609600" y="1540195"/>
            <a:ext cx="10972800" cy="4114800"/>
          </a:xfrm>
        </p:spPr>
        <p:txBody>
          <a:bodyPr numCol="2" spcCol="365760">
            <a:normAutofit fontScale="92500"/>
          </a:bodyPr>
          <a:lstStyle>
            <a:lvl1pPr marL="0" indent="0">
              <a:buNone/>
              <a:defRPr/>
            </a:lvl1pPr>
          </a:lstStyle>
          <a:p>
            <a:pPr lvl="0"/>
            <a:r>
              <a:rPr lang="en-US">
                <a:solidFill>
                  <a:schemeClr val="tx1">
                    <a:lumMod val="75000"/>
                    <a:lumOff val="25000"/>
                  </a:schemeClr>
                </a:solidFill>
              </a:rPr>
              <a:t>Click to edit Master text styles</a:t>
            </a:r>
          </a:p>
        </p:txBody>
      </p:sp>
      <p:sp>
        <p:nvSpPr>
          <p:cNvPr id="4" name="Title 1">
            <a:extLst>
              <a:ext uri="{FF2B5EF4-FFF2-40B4-BE49-F238E27FC236}">
                <a16:creationId xmlns:a16="http://schemas.microsoft.com/office/drawing/2014/main" id="{0A47A43D-A94B-60D6-3057-160AA719CADC}"/>
              </a:ext>
            </a:extLst>
          </p:cNvPr>
          <p:cNvSpPr>
            <a:spLocks noGrp="1"/>
          </p:cNvSpPr>
          <p:nvPr>
            <p:ph type="title" hasCustomPrompt="1"/>
          </p:nvPr>
        </p:nvSpPr>
        <p:spPr>
          <a:xfrm>
            <a:off x="609600" y="274638"/>
            <a:ext cx="9601200" cy="1143000"/>
          </a:xfrm>
        </p:spPr>
        <p:txBody>
          <a:bodyPr>
            <a:normAutofit/>
          </a:bodyPr>
          <a:lstStyle/>
          <a:p>
            <a:r>
              <a:rPr lang="en-US" dirty="0">
                <a:solidFill>
                  <a:schemeClr val="tx2"/>
                </a:solidFill>
                <a:latin typeface="Calibri"/>
                <a:cs typeface="Calibri"/>
              </a:rPr>
              <a:t>Topic Name/Slide Title Here</a:t>
            </a:r>
          </a:p>
        </p:txBody>
      </p:sp>
      <p:sp>
        <p:nvSpPr>
          <p:cNvPr id="3" name="Slide Number Placeholder 2">
            <a:extLst>
              <a:ext uri="{FF2B5EF4-FFF2-40B4-BE49-F238E27FC236}">
                <a16:creationId xmlns:a16="http://schemas.microsoft.com/office/drawing/2014/main" id="{7EFB190E-9242-ED14-86FE-A39FC2AC6640}"/>
              </a:ext>
            </a:extLst>
          </p:cNvPr>
          <p:cNvSpPr>
            <a:spLocks noGrp="1"/>
          </p:cNvSpPr>
          <p:nvPr>
            <p:ph type="sldNum" sz="quarter" idx="11"/>
          </p:nvPr>
        </p:nvSpPr>
        <p:spPr/>
        <p:txBody>
          <a:bodyPr/>
          <a:lstStyle/>
          <a:p>
            <a:fld id="{1A991D20-9552-AC4A-A378-E2BB65AB0B1F}" type="slidenum">
              <a:rPr lang="en-US" smtClean="0"/>
              <a:pPr/>
              <a:t>‹#›</a:t>
            </a:fld>
            <a:endParaRPr lang="en-US"/>
          </a:p>
        </p:txBody>
      </p:sp>
    </p:spTree>
    <p:extLst>
      <p:ext uri="{BB962C8B-B14F-4D97-AF65-F5344CB8AC3E}">
        <p14:creationId xmlns:p14="http://schemas.microsoft.com/office/powerpoint/2010/main" val="2932587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content-1/2">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D5FD98A5-DBD6-0329-336A-825A91220E6F}"/>
              </a:ext>
            </a:extLst>
          </p:cNvPr>
          <p:cNvSpPr>
            <a:spLocks noGrp="1"/>
          </p:cNvSpPr>
          <p:nvPr>
            <p:ph type="body" sz="quarter" idx="10" hasCustomPrompt="1"/>
          </p:nvPr>
        </p:nvSpPr>
        <p:spPr>
          <a:xfrm>
            <a:off x="9854184" y="274638"/>
            <a:ext cx="1998663" cy="319087"/>
          </a:xfrm>
        </p:spPr>
        <p:txBody>
          <a:bodyPr>
            <a:noAutofit/>
          </a:bodyPr>
          <a:lstStyle>
            <a:lvl1pPr marL="0" indent="0" algn="r">
              <a:buNone/>
              <a:defRPr sz="1200">
                <a:solidFill>
                  <a:schemeClr val="accent3"/>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Section Name Here</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5" name="Text Placeholder 4"/>
          <p:cNvSpPr>
            <a:spLocks noGrp="1"/>
          </p:cNvSpPr>
          <p:nvPr>
            <p:ph type="body" sz="quarter" idx="3" hasCustomPrompt="1"/>
          </p:nvPr>
        </p:nvSpPr>
        <p:spPr>
          <a:xfrm>
            <a:off x="6193368" y="1535113"/>
            <a:ext cx="5389033" cy="63976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Topic #2</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3" name="Text Placeholder 2"/>
          <p:cNvSpPr>
            <a:spLocks noGrp="1"/>
          </p:cNvSpPr>
          <p:nvPr>
            <p:ph type="body" idx="1" hasCustomPrompt="1"/>
          </p:nvPr>
        </p:nvSpPr>
        <p:spPr>
          <a:xfrm>
            <a:off x="609600" y="1535113"/>
            <a:ext cx="5386917" cy="63976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Topic #1</a:t>
            </a:r>
          </a:p>
        </p:txBody>
      </p:sp>
      <p:sp>
        <p:nvSpPr>
          <p:cNvPr id="2" name="Title 1"/>
          <p:cNvSpPr>
            <a:spLocks noGrp="1"/>
          </p:cNvSpPr>
          <p:nvPr>
            <p:ph type="title" hasCustomPrompt="1"/>
          </p:nvPr>
        </p:nvSpPr>
        <p:spPr>
          <a:xfrm>
            <a:off x="609600" y="274638"/>
            <a:ext cx="9601200" cy="1143000"/>
          </a:xfrm>
        </p:spPr>
        <p:txBody>
          <a:bodyPr/>
          <a:lstStyle>
            <a:lvl1pPr>
              <a:defRPr/>
            </a:lvl1pPr>
          </a:lstStyle>
          <a:p>
            <a:r>
              <a:rPr lang="en-US" dirty="0">
                <a:solidFill>
                  <a:schemeClr val="tx2"/>
                </a:solidFill>
                <a:latin typeface="Calibri"/>
                <a:cs typeface="Calibri"/>
              </a:rPr>
              <a:t>Topic Name/Slide Title Here</a:t>
            </a:r>
            <a:endParaRPr lang="en-US" dirty="0"/>
          </a:p>
        </p:txBody>
      </p:sp>
      <p:sp>
        <p:nvSpPr>
          <p:cNvPr id="8" name="Slide Number Placeholder 7">
            <a:extLst>
              <a:ext uri="{FF2B5EF4-FFF2-40B4-BE49-F238E27FC236}">
                <a16:creationId xmlns:a16="http://schemas.microsoft.com/office/drawing/2014/main" id="{8335EB2E-7D1C-E6CD-FFAB-BEF03F23010A}"/>
              </a:ext>
            </a:extLst>
          </p:cNvPr>
          <p:cNvSpPr>
            <a:spLocks noGrp="1"/>
          </p:cNvSpPr>
          <p:nvPr>
            <p:ph type="sldNum" sz="quarter" idx="11"/>
          </p:nvPr>
        </p:nvSpPr>
        <p:spPr/>
        <p:txBody>
          <a:bodyPr/>
          <a:lstStyle/>
          <a:p>
            <a:fld id="{1A991D20-9552-AC4A-A378-E2BB65AB0B1F}" type="slidenum">
              <a:rPr lang="en-US" smtClean="0"/>
              <a:pPr/>
              <a:t>‹#›</a:t>
            </a:fld>
            <a:endParaRPr lang="en-US"/>
          </a:p>
        </p:txBody>
      </p:sp>
    </p:spTree>
    <p:extLst>
      <p:ext uri="{BB962C8B-B14F-4D97-AF65-F5344CB8AC3E}">
        <p14:creationId xmlns:p14="http://schemas.microsoft.com/office/powerpoint/2010/main" val="942311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content-1/2L">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C5C7F203-60A4-FB0C-8B73-5FEC98A1045A}"/>
              </a:ext>
            </a:extLst>
          </p:cNvPr>
          <p:cNvSpPr>
            <a:spLocks noGrp="1"/>
          </p:cNvSpPr>
          <p:nvPr>
            <p:ph type="body" sz="quarter" idx="10" hasCustomPrompt="1"/>
          </p:nvPr>
        </p:nvSpPr>
        <p:spPr>
          <a:xfrm>
            <a:off x="9854184" y="274638"/>
            <a:ext cx="1998663" cy="319087"/>
          </a:xfrm>
        </p:spPr>
        <p:txBody>
          <a:bodyPr>
            <a:noAutofit/>
          </a:bodyPr>
          <a:lstStyle>
            <a:lvl1pPr marL="0" indent="0" algn="r">
              <a:buNone/>
              <a:defRPr sz="1200">
                <a:solidFill>
                  <a:schemeClr val="accent3"/>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Section Name Here</a:t>
            </a:r>
          </a:p>
        </p:txBody>
      </p:sp>
      <p:sp>
        <p:nvSpPr>
          <p:cNvPr id="6" name="Content Placeholder 5"/>
          <p:cNvSpPr>
            <a:spLocks noGrp="1"/>
          </p:cNvSpPr>
          <p:nvPr>
            <p:ph sz="quarter" idx="4"/>
          </p:nvPr>
        </p:nvSpPr>
        <p:spPr>
          <a:xfrm>
            <a:off x="6193368" y="1535113"/>
            <a:ext cx="5389033" cy="4591050"/>
          </a:xfrm>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3" name="Text Placeholder 2"/>
          <p:cNvSpPr>
            <a:spLocks noGrp="1"/>
          </p:cNvSpPr>
          <p:nvPr>
            <p:ph type="body" idx="1" hasCustomPrompt="1"/>
          </p:nvPr>
        </p:nvSpPr>
        <p:spPr>
          <a:xfrm>
            <a:off x="609600" y="1535113"/>
            <a:ext cx="5386917" cy="63976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Topic #1</a:t>
            </a:r>
          </a:p>
        </p:txBody>
      </p:sp>
      <p:sp>
        <p:nvSpPr>
          <p:cNvPr id="2" name="Title 1"/>
          <p:cNvSpPr>
            <a:spLocks noGrp="1"/>
          </p:cNvSpPr>
          <p:nvPr>
            <p:ph type="title" hasCustomPrompt="1"/>
          </p:nvPr>
        </p:nvSpPr>
        <p:spPr>
          <a:xfrm>
            <a:off x="609600" y="274638"/>
            <a:ext cx="9601200" cy="1143000"/>
          </a:xfrm>
        </p:spPr>
        <p:txBody>
          <a:bodyPr/>
          <a:lstStyle>
            <a:lvl1pPr>
              <a:defRPr/>
            </a:lvl1pPr>
          </a:lstStyle>
          <a:p>
            <a:r>
              <a:rPr lang="en-US" dirty="0">
                <a:solidFill>
                  <a:schemeClr val="tx2"/>
                </a:solidFill>
                <a:latin typeface="Calibri"/>
                <a:cs typeface="Calibri"/>
              </a:rPr>
              <a:t>Topic Name/Slide Title Here</a:t>
            </a:r>
            <a:endParaRPr lang="en-US" dirty="0"/>
          </a:p>
        </p:txBody>
      </p:sp>
      <p:sp>
        <p:nvSpPr>
          <p:cNvPr id="7" name="Slide Number Placeholder 6">
            <a:extLst>
              <a:ext uri="{FF2B5EF4-FFF2-40B4-BE49-F238E27FC236}">
                <a16:creationId xmlns:a16="http://schemas.microsoft.com/office/drawing/2014/main" id="{4F61F9F7-8E81-DC3C-9718-8244BB5B9D75}"/>
              </a:ext>
            </a:extLst>
          </p:cNvPr>
          <p:cNvSpPr>
            <a:spLocks noGrp="1"/>
          </p:cNvSpPr>
          <p:nvPr>
            <p:ph type="sldNum" sz="quarter" idx="11"/>
          </p:nvPr>
        </p:nvSpPr>
        <p:spPr/>
        <p:txBody>
          <a:bodyPr/>
          <a:lstStyle/>
          <a:p>
            <a:fld id="{1A991D20-9552-AC4A-A378-E2BB65AB0B1F}" type="slidenum">
              <a:rPr lang="en-US" smtClean="0"/>
              <a:pPr/>
              <a:t>‹#›</a:t>
            </a:fld>
            <a:endParaRPr lang="en-US"/>
          </a:p>
        </p:txBody>
      </p:sp>
    </p:spTree>
    <p:extLst>
      <p:ext uri="{BB962C8B-B14F-4D97-AF65-F5344CB8AC3E}">
        <p14:creationId xmlns:p14="http://schemas.microsoft.com/office/powerpoint/2010/main" val="1881279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bcontent-1/2R">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0ABDAE14-05DA-6DE6-FEA8-738C24D7184E}"/>
              </a:ext>
            </a:extLst>
          </p:cNvPr>
          <p:cNvSpPr>
            <a:spLocks noGrp="1"/>
          </p:cNvSpPr>
          <p:nvPr>
            <p:ph type="body" sz="quarter" idx="10" hasCustomPrompt="1"/>
          </p:nvPr>
        </p:nvSpPr>
        <p:spPr>
          <a:xfrm>
            <a:off x="9854184" y="274638"/>
            <a:ext cx="1998663" cy="319087"/>
          </a:xfrm>
        </p:spPr>
        <p:txBody>
          <a:bodyPr>
            <a:noAutofit/>
          </a:bodyPr>
          <a:lstStyle>
            <a:lvl1pPr marL="0" indent="0" algn="r">
              <a:buNone/>
              <a:defRPr sz="1200">
                <a:solidFill>
                  <a:schemeClr val="accent3"/>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Section Name Here</a:t>
            </a:r>
          </a:p>
        </p:txBody>
      </p:sp>
      <p:sp>
        <p:nvSpPr>
          <p:cNvPr id="4" name="Content Placeholder 3"/>
          <p:cNvSpPr>
            <a:spLocks noGrp="1"/>
          </p:cNvSpPr>
          <p:nvPr>
            <p:ph sz="half" idx="2"/>
          </p:nvPr>
        </p:nvSpPr>
        <p:spPr>
          <a:xfrm>
            <a:off x="6202916" y="2174875"/>
            <a:ext cx="5386917" cy="3951288"/>
          </a:xfrm>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3" name="Text Placeholder 2"/>
          <p:cNvSpPr>
            <a:spLocks noGrp="1"/>
          </p:cNvSpPr>
          <p:nvPr>
            <p:ph type="body" idx="1" hasCustomPrompt="1"/>
          </p:nvPr>
        </p:nvSpPr>
        <p:spPr>
          <a:xfrm>
            <a:off x="6202916" y="1535113"/>
            <a:ext cx="5386917" cy="63976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Topic #1</a:t>
            </a:r>
          </a:p>
        </p:txBody>
      </p:sp>
      <p:sp>
        <p:nvSpPr>
          <p:cNvPr id="6" name="Content Placeholder 5"/>
          <p:cNvSpPr>
            <a:spLocks noGrp="1"/>
          </p:cNvSpPr>
          <p:nvPr>
            <p:ph sz="quarter" idx="4"/>
          </p:nvPr>
        </p:nvSpPr>
        <p:spPr>
          <a:xfrm>
            <a:off x="612438" y="1535113"/>
            <a:ext cx="5389033" cy="4591050"/>
          </a:xfrm>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2" name="Title 1"/>
          <p:cNvSpPr>
            <a:spLocks noGrp="1"/>
          </p:cNvSpPr>
          <p:nvPr>
            <p:ph type="title" hasCustomPrompt="1"/>
          </p:nvPr>
        </p:nvSpPr>
        <p:spPr>
          <a:xfrm>
            <a:off x="609600" y="274638"/>
            <a:ext cx="9601200" cy="1143000"/>
          </a:xfrm>
        </p:spPr>
        <p:txBody>
          <a:bodyPr/>
          <a:lstStyle>
            <a:lvl1pPr>
              <a:defRPr/>
            </a:lvl1pPr>
          </a:lstStyle>
          <a:p>
            <a:r>
              <a:rPr lang="en-US" dirty="0">
                <a:solidFill>
                  <a:schemeClr val="tx2"/>
                </a:solidFill>
                <a:latin typeface="Calibri"/>
                <a:cs typeface="Calibri"/>
              </a:rPr>
              <a:t>Topic Name/Slide Title Here</a:t>
            </a:r>
            <a:endParaRPr lang="en-US" dirty="0"/>
          </a:p>
        </p:txBody>
      </p:sp>
      <p:sp>
        <p:nvSpPr>
          <p:cNvPr id="7" name="Slide Number Placeholder 6">
            <a:extLst>
              <a:ext uri="{FF2B5EF4-FFF2-40B4-BE49-F238E27FC236}">
                <a16:creationId xmlns:a16="http://schemas.microsoft.com/office/drawing/2014/main" id="{CBA11945-67EB-396D-6C51-F6A75FB332F6}"/>
              </a:ext>
            </a:extLst>
          </p:cNvPr>
          <p:cNvSpPr>
            <a:spLocks noGrp="1"/>
          </p:cNvSpPr>
          <p:nvPr>
            <p:ph type="sldNum" sz="quarter" idx="11"/>
          </p:nvPr>
        </p:nvSpPr>
        <p:spPr/>
        <p:txBody>
          <a:bodyPr/>
          <a:lstStyle/>
          <a:p>
            <a:fld id="{1A991D20-9552-AC4A-A378-E2BB65AB0B1F}" type="slidenum">
              <a:rPr lang="en-US" smtClean="0"/>
              <a:pPr/>
              <a:t>‹#›</a:t>
            </a:fld>
            <a:endParaRPr lang="en-US"/>
          </a:p>
        </p:txBody>
      </p:sp>
    </p:spTree>
    <p:extLst>
      <p:ext uri="{BB962C8B-B14F-4D97-AF65-F5344CB8AC3E}">
        <p14:creationId xmlns:p14="http://schemas.microsoft.com/office/powerpoint/2010/main" val="2127676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ubcontent-Thirds">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D6DB7754-E377-69B0-B16E-5E8F1C6E0CFC}"/>
              </a:ext>
            </a:extLst>
          </p:cNvPr>
          <p:cNvSpPr>
            <a:spLocks noGrp="1"/>
          </p:cNvSpPr>
          <p:nvPr>
            <p:ph type="body" sz="quarter" idx="10" hasCustomPrompt="1"/>
          </p:nvPr>
        </p:nvSpPr>
        <p:spPr>
          <a:xfrm>
            <a:off x="9854184" y="274638"/>
            <a:ext cx="1998663" cy="319087"/>
          </a:xfrm>
        </p:spPr>
        <p:txBody>
          <a:bodyPr>
            <a:noAutofit/>
          </a:bodyPr>
          <a:lstStyle>
            <a:lvl1pPr marL="0" indent="0" algn="r">
              <a:buNone/>
              <a:defRPr sz="1200">
                <a:solidFill>
                  <a:schemeClr val="accent3"/>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Section Name Here</a:t>
            </a:r>
          </a:p>
        </p:txBody>
      </p:sp>
      <p:sp>
        <p:nvSpPr>
          <p:cNvPr id="9" name="Content Placeholder 5">
            <a:extLst>
              <a:ext uri="{FF2B5EF4-FFF2-40B4-BE49-F238E27FC236}">
                <a16:creationId xmlns:a16="http://schemas.microsoft.com/office/drawing/2014/main" id="{5026D824-CEE1-4D5D-51ED-B74A164A576D}"/>
              </a:ext>
            </a:extLst>
          </p:cNvPr>
          <p:cNvSpPr>
            <a:spLocks noGrp="1"/>
          </p:cNvSpPr>
          <p:nvPr>
            <p:ph sz="quarter" idx="12"/>
          </p:nvPr>
        </p:nvSpPr>
        <p:spPr>
          <a:xfrm>
            <a:off x="8130711" y="2174875"/>
            <a:ext cx="345305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8" name="Text Placeholder 4">
            <a:extLst>
              <a:ext uri="{FF2B5EF4-FFF2-40B4-BE49-F238E27FC236}">
                <a16:creationId xmlns:a16="http://schemas.microsoft.com/office/drawing/2014/main" id="{59BCFC89-B0CD-279F-FA68-28C6E36DBFC7}"/>
              </a:ext>
            </a:extLst>
          </p:cNvPr>
          <p:cNvSpPr>
            <a:spLocks noGrp="1"/>
          </p:cNvSpPr>
          <p:nvPr>
            <p:ph type="body" sz="quarter" idx="11" hasCustomPrompt="1"/>
          </p:nvPr>
        </p:nvSpPr>
        <p:spPr>
          <a:xfrm>
            <a:off x="8125193" y="1535113"/>
            <a:ext cx="3457207" cy="63976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Topic #3</a:t>
            </a:r>
          </a:p>
        </p:txBody>
      </p:sp>
      <p:sp>
        <p:nvSpPr>
          <p:cNvPr id="6" name="Content Placeholder 5"/>
          <p:cNvSpPr>
            <a:spLocks noGrp="1"/>
          </p:cNvSpPr>
          <p:nvPr>
            <p:ph sz="quarter" idx="4"/>
          </p:nvPr>
        </p:nvSpPr>
        <p:spPr>
          <a:xfrm>
            <a:off x="4363241" y="2174875"/>
            <a:ext cx="345305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5" name="Text Placeholder 4"/>
          <p:cNvSpPr>
            <a:spLocks noGrp="1"/>
          </p:cNvSpPr>
          <p:nvPr>
            <p:ph type="body" sz="quarter" idx="3" hasCustomPrompt="1"/>
          </p:nvPr>
        </p:nvSpPr>
        <p:spPr>
          <a:xfrm>
            <a:off x="4367396" y="1535113"/>
            <a:ext cx="3457207" cy="63976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Topic #2</a:t>
            </a:r>
          </a:p>
        </p:txBody>
      </p:sp>
      <p:sp>
        <p:nvSpPr>
          <p:cNvPr id="4" name="Content Placeholder 3"/>
          <p:cNvSpPr>
            <a:spLocks noGrp="1"/>
          </p:cNvSpPr>
          <p:nvPr>
            <p:ph sz="half" idx="2"/>
          </p:nvPr>
        </p:nvSpPr>
        <p:spPr>
          <a:xfrm>
            <a:off x="609599" y="2174875"/>
            <a:ext cx="34564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3" name="Text Placeholder 2"/>
          <p:cNvSpPr>
            <a:spLocks noGrp="1"/>
          </p:cNvSpPr>
          <p:nvPr>
            <p:ph type="body" idx="1" hasCustomPrompt="1"/>
          </p:nvPr>
        </p:nvSpPr>
        <p:spPr>
          <a:xfrm>
            <a:off x="606802" y="1535113"/>
            <a:ext cx="3455849" cy="63976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Topic #1</a:t>
            </a:r>
          </a:p>
        </p:txBody>
      </p:sp>
      <p:sp>
        <p:nvSpPr>
          <p:cNvPr id="2" name="Title 1"/>
          <p:cNvSpPr>
            <a:spLocks noGrp="1"/>
          </p:cNvSpPr>
          <p:nvPr>
            <p:ph type="title" hasCustomPrompt="1"/>
          </p:nvPr>
        </p:nvSpPr>
        <p:spPr>
          <a:xfrm>
            <a:off x="609600" y="274638"/>
            <a:ext cx="9591040" cy="1143000"/>
          </a:xfrm>
        </p:spPr>
        <p:txBody>
          <a:bodyPr/>
          <a:lstStyle>
            <a:lvl1pPr>
              <a:defRPr/>
            </a:lvl1pPr>
          </a:lstStyle>
          <a:p>
            <a:r>
              <a:rPr lang="en-US" dirty="0">
                <a:solidFill>
                  <a:schemeClr val="tx2"/>
                </a:solidFill>
                <a:latin typeface="Calibri"/>
                <a:cs typeface="Calibri"/>
              </a:rPr>
              <a:t>Topic Name/Slide Title Here</a:t>
            </a:r>
            <a:endParaRPr lang="en-US" dirty="0"/>
          </a:p>
        </p:txBody>
      </p:sp>
      <p:sp>
        <p:nvSpPr>
          <p:cNvPr id="10" name="Slide Number Placeholder 9">
            <a:extLst>
              <a:ext uri="{FF2B5EF4-FFF2-40B4-BE49-F238E27FC236}">
                <a16:creationId xmlns:a16="http://schemas.microsoft.com/office/drawing/2014/main" id="{B9C98613-B4DB-51F2-FC31-46B924055DD2}"/>
              </a:ext>
            </a:extLst>
          </p:cNvPr>
          <p:cNvSpPr>
            <a:spLocks noGrp="1"/>
          </p:cNvSpPr>
          <p:nvPr>
            <p:ph type="sldNum" sz="quarter" idx="13"/>
          </p:nvPr>
        </p:nvSpPr>
        <p:spPr/>
        <p:txBody>
          <a:bodyPr/>
          <a:lstStyle/>
          <a:p>
            <a:fld id="{1A991D20-9552-AC4A-A378-E2BB65AB0B1F}" type="slidenum">
              <a:rPr lang="en-US" smtClean="0"/>
              <a:pPr/>
              <a:t>‹#›</a:t>
            </a:fld>
            <a:endParaRPr lang="en-US"/>
          </a:p>
        </p:txBody>
      </p:sp>
    </p:spTree>
    <p:extLst>
      <p:ext uri="{BB962C8B-B14F-4D97-AF65-F5344CB8AC3E}">
        <p14:creationId xmlns:p14="http://schemas.microsoft.com/office/powerpoint/2010/main" val="3955771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lide-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02EE57FF-A209-42C7-6F5D-12203E5FD064}"/>
              </a:ext>
            </a:extLst>
          </p:cNvPr>
          <p:cNvSpPr>
            <a:spLocks noGrp="1"/>
          </p:cNvSpPr>
          <p:nvPr>
            <p:ph type="subTitle" idx="1" hasCustomPrompt="1"/>
          </p:nvPr>
        </p:nvSpPr>
        <p:spPr>
          <a:xfrm>
            <a:off x="609600" y="2992445"/>
            <a:ext cx="6735286" cy="1752600"/>
          </a:xfrm>
        </p:spPr>
        <p:txBody>
          <a:bodyPr/>
          <a:lstStyle>
            <a:lvl1pPr marL="0" indent="0">
              <a:buNone/>
              <a:defRPr/>
            </a:lvl1pPr>
          </a:lstStyle>
          <a:p>
            <a:pPr algn="l"/>
            <a:r>
              <a:rPr lang="en-US" dirty="0">
                <a:solidFill>
                  <a:schemeClr val="tx1"/>
                </a:solidFill>
              </a:rPr>
              <a:t>Presenters or Sub-Information</a:t>
            </a:r>
          </a:p>
        </p:txBody>
      </p:sp>
      <p:sp>
        <p:nvSpPr>
          <p:cNvPr id="2" name="Title 1">
            <a:extLst>
              <a:ext uri="{FF2B5EF4-FFF2-40B4-BE49-F238E27FC236}">
                <a16:creationId xmlns:a16="http://schemas.microsoft.com/office/drawing/2014/main" id="{F5EBFE70-C144-58DC-37B2-F4248D80E8BC}"/>
              </a:ext>
            </a:extLst>
          </p:cNvPr>
          <p:cNvSpPr>
            <a:spLocks noGrp="1"/>
          </p:cNvSpPr>
          <p:nvPr>
            <p:ph type="title" hasCustomPrompt="1"/>
          </p:nvPr>
        </p:nvSpPr>
        <p:spPr>
          <a:xfrm>
            <a:off x="609600" y="1849445"/>
            <a:ext cx="10972800" cy="1143000"/>
          </a:xfrm>
        </p:spPr>
        <p:txBody>
          <a:bodyPr/>
          <a:lstStyle/>
          <a:p>
            <a:r>
              <a:rPr lang="en-US" dirty="0"/>
              <a:t>Presentation Titles Goes Here	</a:t>
            </a:r>
          </a:p>
        </p:txBody>
      </p:sp>
    </p:spTree>
    <p:extLst>
      <p:ext uri="{BB962C8B-B14F-4D97-AF65-F5344CB8AC3E}">
        <p14:creationId xmlns:p14="http://schemas.microsoft.com/office/powerpoint/2010/main" val="20573748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bcontent-2/3L">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32BF79A2-C52D-DEA5-CC02-337155A9D526}"/>
              </a:ext>
            </a:extLst>
          </p:cNvPr>
          <p:cNvSpPr>
            <a:spLocks noGrp="1"/>
          </p:cNvSpPr>
          <p:nvPr>
            <p:ph type="body" sz="quarter" idx="10" hasCustomPrompt="1"/>
          </p:nvPr>
        </p:nvSpPr>
        <p:spPr>
          <a:xfrm>
            <a:off x="9854184" y="274638"/>
            <a:ext cx="1998663" cy="319087"/>
          </a:xfrm>
        </p:spPr>
        <p:txBody>
          <a:bodyPr>
            <a:noAutofit/>
          </a:bodyPr>
          <a:lstStyle>
            <a:lvl1pPr marL="0" indent="0" algn="r">
              <a:buNone/>
              <a:defRPr sz="1200">
                <a:solidFill>
                  <a:schemeClr val="accent3"/>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Section Name Here</a:t>
            </a:r>
          </a:p>
        </p:txBody>
      </p:sp>
      <p:sp>
        <p:nvSpPr>
          <p:cNvPr id="9" name="Content Placeholder 5">
            <a:extLst>
              <a:ext uri="{FF2B5EF4-FFF2-40B4-BE49-F238E27FC236}">
                <a16:creationId xmlns:a16="http://schemas.microsoft.com/office/drawing/2014/main" id="{5026D824-CEE1-4D5D-51ED-B74A164A576D}"/>
              </a:ext>
            </a:extLst>
          </p:cNvPr>
          <p:cNvSpPr>
            <a:spLocks noGrp="1"/>
          </p:cNvSpPr>
          <p:nvPr>
            <p:ph sz="quarter" idx="12"/>
          </p:nvPr>
        </p:nvSpPr>
        <p:spPr>
          <a:xfrm>
            <a:off x="4215161" y="1535113"/>
            <a:ext cx="7368601" cy="45910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4" name="Content Placeholder 3"/>
          <p:cNvSpPr>
            <a:spLocks noGrp="1"/>
          </p:cNvSpPr>
          <p:nvPr>
            <p:ph sz="half" idx="2"/>
          </p:nvPr>
        </p:nvSpPr>
        <p:spPr>
          <a:xfrm>
            <a:off x="609599" y="2174875"/>
            <a:ext cx="34564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3" name="Text Placeholder 2"/>
          <p:cNvSpPr>
            <a:spLocks noGrp="1"/>
          </p:cNvSpPr>
          <p:nvPr>
            <p:ph type="body" idx="1" hasCustomPrompt="1"/>
          </p:nvPr>
        </p:nvSpPr>
        <p:spPr>
          <a:xfrm>
            <a:off x="606802" y="1535113"/>
            <a:ext cx="3455849" cy="63976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Topic #1</a:t>
            </a:r>
          </a:p>
        </p:txBody>
      </p:sp>
      <p:sp>
        <p:nvSpPr>
          <p:cNvPr id="2" name="Title 1"/>
          <p:cNvSpPr>
            <a:spLocks noGrp="1"/>
          </p:cNvSpPr>
          <p:nvPr>
            <p:ph type="title" hasCustomPrompt="1"/>
          </p:nvPr>
        </p:nvSpPr>
        <p:spPr>
          <a:xfrm>
            <a:off x="609600" y="274638"/>
            <a:ext cx="9601200" cy="1143000"/>
          </a:xfrm>
        </p:spPr>
        <p:txBody>
          <a:bodyPr/>
          <a:lstStyle>
            <a:lvl1pPr>
              <a:defRPr/>
            </a:lvl1pPr>
          </a:lstStyle>
          <a:p>
            <a:r>
              <a:rPr lang="en-US" dirty="0">
                <a:solidFill>
                  <a:schemeClr val="tx2"/>
                </a:solidFill>
                <a:latin typeface="Calibri"/>
                <a:cs typeface="Calibri"/>
              </a:rPr>
              <a:t>Topic Name/Slide Title Here</a:t>
            </a:r>
            <a:endParaRPr lang="en-US" dirty="0"/>
          </a:p>
        </p:txBody>
      </p:sp>
      <p:sp>
        <p:nvSpPr>
          <p:cNvPr id="5" name="Slide Number Placeholder 4">
            <a:extLst>
              <a:ext uri="{FF2B5EF4-FFF2-40B4-BE49-F238E27FC236}">
                <a16:creationId xmlns:a16="http://schemas.microsoft.com/office/drawing/2014/main" id="{3A7647D2-3A22-C569-3A98-2EFDBA1233D8}"/>
              </a:ext>
            </a:extLst>
          </p:cNvPr>
          <p:cNvSpPr>
            <a:spLocks noGrp="1"/>
          </p:cNvSpPr>
          <p:nvPr>
            <p:ph type="sldNum" sz="quarter" idx="13"/>
          </p:nvPr>
        </p:nvSpPr>
        <p:spPr/>
        <p:txBody>
          <a:bodyPr/>
          <a:lstStyle/>
          <a:p>
            <a:fld id="{1A991D20-9552-AC4A-A378-E2BB65AB0B1F}" type="slidenum">
              <a:rPr lang="en-US" smtClean="0"/>
              <a:pPr/>
              <a:t>‹#›</a:t>
            </a:fld>
            <a:endParaRPr lang="en-US"/>
          </a:p>
        </p:txBody>
      </p:sp>
    </p:spTree>
    <p:extLst>
      <p:ext uri="{BB962C8B-B14F-4D97-AF65-F5344CB8AC3E}">
        <p14:creationId xmlns:p14="http://schemas.microsoft.com/office/powerpoint/2010/main" val="5029086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content-2/3R">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52C8F00B-39B6-D99E-A71E-EAE8E275222C}"/>
              </a:ext>
            </a:extLst>
          </p:cNvPr>
          <p:cNvSpPr>
            <a:spLocks noGrp="1"/>
          </p:cNvSpPr>
          <p:nvPr>
            <p:ph type="body" sz="quarter" idx="10" hasCustomPrompt="1"/>
          </p:nvPr>
        </p:nvSpPr>
        <p:spPr>
          <a:xfrm>
            <a:off x="9854184" y="274638"/>
            <a:ext cx="1998663" cy="319087"/>
          </a:xfrm>
        </p:spPr>
        <p:txBody>
          <a:bodyPr>
            <a:noAutofit/>
          </a:bodyPr>
          <a:lstStyle>
            <a:lvl1pPr marL="0" indent="0" algn="r">
              <a:buNone/>
              <a:defRPr sz="1200">
                <a:solidFill>
                  <a:schemeClr val="accent3"/>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Section Name Here</a:t>
            </a:r>
          </a:p>
        </p:txBody>
      </p:sp>
      <p:sp>
        <p:nvSpPr>
          <p:cNvPr id="4" name="Content Placeholder 3"/>
          <p:cNvSpPr>
            <a:spLocks noGrp="1"/>
          </p:cNvSpPr>
          <p:nvPr>
            <p:ph sz="half" idx="2"/>
          </p:nvPr>
        </p:nvSpPr>
        <p:spPr>
          <a:xfrm>
            <a:off x="8125968" y="2174875"/>
            <a:ext cx="34564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3" name="Text Placeholder 2"/>
          <p:cNvSpPr>
            <a:spLocks noGrp="1"/>
          </p:cNvSpPr>
          <p:nvPr>
            <p:ph type="body" idx="1" hasCustomPrompt="1"/>
          </p:nvPr>
        </p:nvSpPr>
        <p:spPr>
          <a:xfrm>
            <a:off x="8123171" y="1535113"/>
            <a:ext cx="3455849" cy="63976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Topic #1</a:t>
            </a:r>
          </a:p>
        </p:txBody>
      </p:sp>
      <p:sp>
        <p:nvSpPr>
          <p:cNvPr id="9" name="Content Placeholder 5">
            <a:extLst>
              <a:ext uri="{FF2B5EF4-FFF2-40B4-BE49-F238E27FC236}">
                <a16:creationId xmlns:a16="http://schemas.microsoft.com/office/drawing/2014/main" id="{5026D824-CEE1-4D5D-51ED-B74A164A576D}"/>
              </a:ext>
            </a:extLst>
          </p:cNvPr>
          <p:cNvSpPr>
            <a:spLocks noGrp="1"/>
          </p:cNvSpPr>
          <p:nvPr>
            <p:ph sz="quarter" idx="12"/>
          </p:nvPr>
        </p:nvSpPr>
        <p:spPr>
          <a:xfrm>
            <a:off x="609600" y="1535113"/>
            <a:ext cx="7368601" cy="45910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2" name="Title 1"/>
          <p:cNvSpPr>
            <a:spLocks noGrp="1"/>
          </p:cNvSpPr>
          <p:nvPr>
            <p:ph type="title" hasCustomPrompt="1"/>
          </p:nvPr>
        </p:nvSpPr>
        <p:spPr>
          <a:xfrm>
            <a:off x="609600" y="274638"/>
            <a:ext cx="9601200" cy="1143000"/>
          </a:xfrm>
        </p:spPr>
        <p:txBody>
          <a:bodyPr/>
          <a:lstStyle>
            <a:lvl1pPr>
              <a:defRPr/>
            </a:lvl1pPr>
          </a:lstStyle>
          <a:p>
            <a:r>
              <a:rPr lang="en-US" dirty="0">
                <a:solidFill>
                  <a:schemeClr val="tx2"/>
                </a:solidFill>
                <a:latin typeface="Calibri"/>
                <a:cs typeface="Calibri"/>
              </a:rPr>
              <a:t>Topic Name/Slide Title Here</a:t>
            </a:r>
            <a:endParaRPr lang="en-US" dirty="0"/>
          </a:p>
        </p:txBody>
      </p:sp>
      <p:sp>
        <p:nvSpPr>
          <p:cNvPr id="5" name="Slide Number Placeholder 4">
            <a:extLst>
              <a:ext uri="{FF2B5EF4-FFF2-40B4-BE49-F238E27FC236}">
                <a16:creationId xmlns:a16="http://schemas.microsoft.com/office/drawing/2014/main" id="{403EEA2C-4DAD-6551-8D16-97BEA8BCCF1A}"/>
              </a:ext>
            </a:extLst>
          </p:cNvPr>
          <p:cNvSpPr>
            <a:spLocks noGrp="1"/>
          </p:cNvSpPr>
          <p:nvPr>
            <p:ph type="sldNum" sz="quarter" idx="13"/>
          </p:nvPr>
        </p:nvSpPr>
        <p:spPr/>
        <p:txBody>
          <a:bodyPr/>
          <a:lstStyle/>
          <a:p>
            <a:fld id="{1A991D20-9552-AC4A-A378-E2BB65AB0B1F}" type="slidenum">
              <a:rPr lang="en-US" smtClean="0"/>
              <a:pPr/>
              <a:t>‹#›</a:t>
            </a:fld>
            <a:endParaRPr lang="en-US"/>
          </a:p>
        </p:txBody>
      </p:sp>
    </p:spTree>
    <p:extLst>
      <p:ext uri="{BB962C8B-B14F-4D97-AF65-F5344CB8AC3E}">
        <p14:creationId xmlns:p14="http://schemas.microsoft.com/office/powerpoint/2010/main" val="3385715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bcontent-2 Column">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E5610313-71F5-1543-F7B4-BCA0C0F6125C}"/>
              </a:ext>
            </a:extLst>
          </p:cNvPr>
          <p:cNvSpPr>
            <a:spLocks noGrp="1"/>
          </p:cNvSpPr>
          <p:nvPr>
            <p:ph type="body" sz="quarter" idx="10" hasCustomPrompt="1"/>
          </p:nvPr>
        </p:nvSpPr>
        <p:spPr>
          <a:xfrm>
            <a:off x="9854184" y="274638"/>
            <a:ext cx="1998663" cy="319087"/>
          </a:xfrm>
        </p:spPr>
        <p:txBody>
          <a:bodyPr>
            <a:noAutofit/>
          </a:bodyPr>
          <a:lstStyle>
            <a:lvl1pPr marL="0" indent="0" algn="r">
              <a:buNone/>
              <a:defRPr sz="1200">
                <a:solidFill>
                  <a:schemeClr val="accent3"/>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Section Name Here</a:t>
            </a:r>
          </a:p>
        </p:txBody>
      </p:sp>
      <p:sp>
        <p:nvSpPr>
          <p:cNvPr id="4" name="Content Placeholder 3"/>
          <p:cNvSpPr>
            <a:spLocks noGrp="1"/>
          </p:cNvSpPr>
          <p:nvPr>
            <p:ph sz="half" idx="2"/>
          </p:nvPr>
        </p:nvSpPr>
        <p:spPr>
          <a:xfrm>
            <a:off x="609600" y="2174875"/>
            <a:ext cx="10972800" cy="3951288"/>
          </a:xfrm>
        </p:spPr>
        <p:txBody>
          <a:bodyPr numCol="2" spcCol="365760"/>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3" name="Text Placeholder 2"/>
          <p:cNvSpPr>
            <a:spLocks noGrp="1"/>
          </p:cNvSpPr>
          <p:nvPr>
            <p:ph type="body" idx="1" hasCustomPrompt="1"/>
          </p:nvPr>
        </p:nvSpPr>
        <p:spPr>
          <a:xfrm>
            <a:off x="609600" y="1535113"/>
            <a:ext cx="10972800" cy="63976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Sub-content</a:t>
            </a:r>
          </a:p>
        </p:txBody>
      </p:sp>
      <p:sp>
        <p:nvSpPr>
          <p:cNvPr id="2" name="Title 1"/>
          <p:cNvSpPr>
            <a:spLocks noGrp="1"/>
          </p:cNvSpPr>
          <p:nvPr>
            <p:ph type="title" hasCustomPrompt="1"/>
          </p:nvPr>
        </p:nvSpPr>
        <p:spPr>
          <a:xfrm>
            <a:off x="609600" y="274638"/>
            <a:ext cx="9601200" cy="1143000"/>
          </a:xfrm>
        </p:spPr>
        <p:txBody>
          <a:bodyPr/>
          <a:lstStyle>
            <a:lvl1pPr>
              <a:defRPr/>
            </a:lvl1pPr>
          </a:lstStyle>
          <a:p>
            <a:r>
              <a:rPr lang="en-US" dirty="0">
                <a:solidFill>
                  <a:schemeClr val="tx2"/>
                </a:solidFill>
                <a:latin typeface="Calibri"/>
                <a:cs typeface="Calibri"/>
              </a:rPr>
              <a:t>Topic Name/Slide Title Here</a:t>
            </a:r>
            <a:endParaRPr lang="en-US" dirty="0"/>
          </a:p>
        </p:txBody>
      </p:sp>
      <p:sp>
        <p:nvSpPr>
          <p:cNvPr id="6" name="Slide Number Placeholder 5">
            <a:extLst>
              <a:ext uri="{FF2B5EF4-FFF2-40B4-BE49-F238E27FC236}">
                <a16:creationId xmlns:a16="http://schemas.microsoft.com/office/drawing/2014/main" id="{F68CB4CE-C2EF-7FFF-305C-8A38E559D034}"/>
              </a:ext>
            </a:extLst>
          </p:cNvPr>
          <p:cNvSpPr>
            <a:spLocks noGrp="1"/>
          </p:cNvSpPr>
          <p:nvPr>
            <p:ph type="sldNum" sz="quarter" idx="11"/>
          </p:nvPr>
        </p:nvSpPr>
        <p:spPr/>
        <p:txBody>
          <a:bodyPr/>
          <a:lstStyle/>
          <a:p>
            <a:fld id="{1A991D20-9552-AC4A-A378-E2BB65AB0B1F}" type="slidenum">
              <a:rPr lang="en-US" smtClean="0"/>
              <a:pPr/>
              <a:t>‹#›</a:t>
            </a:fld>
            <a:endParaRPr lang="en-US"/>
          </a:p>
        </p:txBody>
      </p:sp>
    </p:spTree>
    <p:extLst>
      <p:ext uri="{BB962C8B-B14F-4D97-AF65-F5344CB8AC3E}">
        <p14:creationId xmlns:p14="http://schemas.microsoft.com/office/powerpoint/2010/main" val="14071213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tement-Half">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66F31093-1433-66D0-D56D-922DA97CFB95}"/>
              </a:ext>
            </a:extLst>
          </p:cNvPr>
          <p:cNvSpPr>
            <a:spLocks noGrp="1"/>
          </p:cNvSpPr>
          <p:nvPr>
            <p:ph type="body" sz="quarter" idx="11" hasCustomPrompt="1"/>
          </p:nvPr>
        </p:nvSpPr>
        <p:spPr>
          <a:xfrm>
            <a:off x="9854184" y="274638"/>
            <a:ext cx="1998663" cy="319087"/>
          </a:xfrm>
        </p:spPr>
        <p:txBody>
          <a:bodyPr>
            <a:noAutofit/>
          </a:bodyPr>
          <a:lstStyle>
            <a:lvl1pPr marL="0" indent="0" algn="r">
              <a:buNone/>
              <a:defRPr sz="1200">
                <a:solidFill>
                  <a:schemeClr val="accent3"/>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Section Name Here</a:t>
            </a:r>
          </a:p>
        </p:txBody>
      </p:sp>
      <p:sp>
        <p:nvSpPr>
          <p:cNvPr id="5" name="Content Placeholder 3">
            <a:extLst>
              <a:ext uri="{FF2B5EF4-FFF2-40B4-BE49-F238E27FC236}">
                <a16:creationId xmlns:a16="http://schemas.microsoft.com/office/drawing/2014/main" id="{CF5A9916-F002-2D53-F4D9-EF1AA9E8BD36}"/>
              </a:ext>
            </a:extLst>
          </p:cNvPr>
          <p:cNvSpPr>
            <a:spLocks noGrp="1"/>
          </p:cNvSpPr>
          <p:nvPr>
            <p:ph sz="half" idx="2"/>
          </p:nvPr>
        </p:nvSpPr>
        <p:spPr>
          <a:xfrm>
            <a:off x="6172200" y="599441"/>
            <a:ext cx="5410200" cy="5454996"/>
          </a:xfrm>
        </p:spPr>
        <p:txBody>
          <a:bodyPr/>
          <a:lstStyle>
            <a:lvl1pPr marL="0" indent="0">
              <a:buNone/>
              <a:defRPr/>
            </a:lvl1pPr>
          </a:lstStyle>
          <a:p>
            <a:pPr lvl="0"/>
            <a:r>
              <a:rPr lang="en-US"/>
              <a:t>Click to edit Master text styles</a:t>
            </a:r>
          </a:p>
        </p:txBody>
      </p:sp>
      <p:sp>
        <p:nvSpPr>
          <p:cNvPr id="2" name="Title 1"/>
          <p:cNvSpPr>
            <a:spLocks noGrp="1"/>
          </p:cNvSpPr>
          <p:nvPr>
            <p:ph type="title" hasCustomPrompt="1"/>
          </p:nvPr>
        </p:nvSpPr>
        <p:spPr>
          <a:xfrm>
            <a:off x="609600" y="599441"/>
            <a:ext cx="5410200" cy="5454995"/>
          </a:xfrm>
        </p:spPr>
        <p:txBody>
          <a:bodyPr anchor="t">
            <a:normAutofit/>
          </a:bodyPr>
          <a:lstStyle>
            <a:lvl1pPr algn="l">
              <a:defRPr sz="4400" b="1" cap="none" baseline="0">
                <a:solidFill>
                  <a:srgbClr val="003366"/>
                </a:solidFill>
              </a:defRPr>
            </a:lvl1pPr>
          </a:lstStyle>
          <a:p>
            <a:r>
              <a:rPr lang="en-US" dirty="0"/>
              <a:t>Pull Quote/Statement Insert Here</a:t>
            </a:r>
          </a:p>
        </p:txBody>
      </p:sp>
      <p:sp>
        <p:nvSpPr>
          <p:cNvPr id="4" name="Slide Number Placeholder 3">
            <a:extLst>
              <a:ext uri="{FF2B5EF4-FFF2-40B4-BE49-F238E27FC236}">
                <a16:creationId xmlns:a16="http://schemas.microsoft.com/office/drawing/2014/main" id="{C1EEA579-8ADD-1223-2624-35BBD016D96F}"/>
              </a:ext>
            </a:extLst>
          </p:cNvPr>
          <p:cNvSpPr>
            <a:spLocks noGrp="1"/>
          </p:cNvSpPr>
          <p:nvPr>
            <p:ph type="sldNum" sz="quarter" idx="10"/>
          </p:nvPr>
        </p:nvSpPr>
        <p:spPr/>
        <p:txBody>
          <a:bodyPr/>
          <a:lstStyle/>
          <a:p>
            <a:fld id="{1A991D20-9552-AC4A-A378-E2BB65AB0B1F}" type="slidenum">
              <a:rPr lang="en-US" smtClean="0"/>
              <a:pPr/>
              <a:t>‹#›</a:t>
            </a:fld>
            <a:endParaRPr lang="en-US"/>
          </a:p>
        </p:txBody>
      </p:sp>
    </p:spTree>
    <p:extLst>
      <p:ext uri="{BB962C8B-B14F-4D97-AF65-F5344CB8AC3E}">
        <p14:creationId xmlns:p14="http://schemas.microsoft.com/office/powerpoint/2010/main" val="620980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atement-Subcontent">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3772E1D8-DF51-058D-694F-A34F1C266A7F}"/>
              </a:ext>
            </a:extLst>
          </p:cNvPr>
          <p:cNvSpPr>
            <a:spLocks noGrp="1"/>
          </p:cNvSpPr>
          <p:nvPr>
            <p:ph type="body" sz="quarter" idx="11" hasCustomPrompt="1"/>
          </p:nvPr>
        </p:nvSpPr>
        <p:spPr>
          <a:xfrm>
            <a:off x="9854184" y="274638"/>
            <a:ext cx="1998663" cy="319087"/>
          </a:xfrm>
        </p:spPr>
        <p:txBody>
          <a:bodyPr>
            <a:noAutofit/>
          </a:bodyPr>
          <a:lstStyle>
            <a:lvl1pPr marL="0" indent="0" algn="r">
              <a:buNone/>
              <a:defRPr sz="1200">
                <a:solidFill>
                  <a:schemeClr val="accent3"/>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Section Name Here</a:t>
            </a:r>
          </a:p>
        </p:txBody>
      </p:sp>
      <p:sp>
        <p:nvSpPr>
          <p:cNvPr id="8" name="Content Placeholder 3">
            <a:extLst>
              <a:ext uri="{FF2B5EF4-FFF2-40B4-BE49-F238E27FC236}">
                <a16:creationId xmlns:a16="http://schemas.microsoft.com/office/drawing/2014/main" id="{5B022BFA-3408-FC85-B8DE-273BFF3875C0}"/>
              </a:ext>
            </a:extLst>
          </p:cNvPr>
          <p:cNvSpPr>
            <a:spLocks noGrp="1"/>
          </p:cNvSpPr>
          <p:nvPr>
            <p:ph sz="half" idx="2"/>
          </p:nvPr>
        </p:nvSpPr>
        <p:spPr>
          <a:xfrm>
            <a:off x="6202916" y="2174875"/>
            <a:ext cx="5386917" cy="3879561"/>
          </a:xfrm>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9" name="Text Placeholder 2">
            <a:extLst>
              <a:ext uri="{FF2B5EF4-FFF2-40B4-BE49-F238E27FC236}">
                <a16:creationId xmlns:a16="http://schemas.microsoft.com/office/drawing/2014/main" id="{B07A3F5E-26BA-3A78-8DAA-1EF9C54B1170}"/>
              </a:ext>
            </a:extLst>
          </p:cNvPr>
          <p:cNvSpPr>
            <a:spLocks noGrp="1"/>
          </p:cNvSpPr>
          <p:nvPr>
            <p:ph type="body" idx="1" hasCustomPrompt="1"/>
          </p:nvPr>
        </p:nvSpPr>
        <p:spPr>
          <a:xfrm>
            <a:off x="6202916" y="1535113"/>
            <a:ext cx="5386917" cy="63976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Topic #1</a:t>
            </a:r>
          </a:p>
        </p:txBody>
      </p:sp>
      <p:sp>
        <p:nvSpPr>
          <p:cNvPr id="2" name="Title 1"/>
          <p:cNvSpPr>
            <a:spLocks noGrp="1"/>
          </p:cNvSpPr>
          <p:nvPr>
            <p:ph type="title" hasCustomPrompt="1"/>
          </p:nvPr>
        </p:nvSpPr>
        <p:spPr>
          <a:xfrm>
            <a:off x="609600" y="599441"/>
            <a:ext cx="5410200" cy="5454995"/>
          </a:xfrm>
        </p:spPr>
        <p:txBody>
          <a:bodyPr anchor="t">
            <a:normAutofit/>
          </a:bodyPr>
          <a:lstStyle>
            <a:lvl1pPr algn="l">
              <a:defRPr sz="4400" b="1" cap="none" baseline="0">
                <a:solidFill>
                  <a:srgbClr val="003366"/>
                </a:solidFill>
              </a:defRPr>
            </a:lvl1pPr>
          </a:lstStyle>
          <a:p>
            <a:r>
              <a:rPr lang="en-US" dirty="0"/>
              <a:t>Pull Quote/Statement Insert Here</a:t>
            </a:r>
          </a:p>
        </p:txBody>
      </p:sp>
      <p:sp>
        <p:nvSpPr>
          <p:cNvPr id="4" name="Slide Number Placeholder 3">
            <a:extLst>
              <a:ext uri="{FF2B5EF4-FFF2-40B4-BE49-F238E27FC236}">
                <a16:creationId xmlns:a16="http://schemas.microsoft.com/office/drawing/2014/main" id="{C1EEA579-8ADD-1223-2624-35BBD016D96F}"/>
              </a:ext>
            </a:extLst>
          </p:cNvPr>
          <p:cNvSpPr>
            <a:spLocks noGrp="1"/>
          </p:cNvSpPr>
          <p:nvPr>
            <p:ph type="sldNum" sz="quarter" idx="10"/>
          </p:nvPr>
        </p:nvSpPr>
        <p:spPr/>
        <p:txBody>
          <a:bodyPr/>
          <a:lstStyle/>
          <a:p>
            <a:fld id="{1A991D20-9552-AC4A-A378-E2BB65AB0B1F}" type="slidenum">
              <a:rPr lang="en-US" smtClean="0"/>
              <a:pPr/>
              <a:t>‹#›</a:t>
            </a:fld>
            <a:endParaRPr lang="en-US"/>
          </a:p>
        </p:txBody>
      </p:sp>
    </p:spTree>
    <p:extLst>
      <p:ext uri="{BB962C8B-B14F-4D97-AF65-F5344CB8AC3E}">
        <p14:creationId xmlns:p14="http://schemas.microsoft.com/office/powerpoint/2010/main" val="19778036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L">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3772E1D8-DF51-058D-694F-A34F1C266A7F}"/>
              </a:ext>
            </a:extLst>
          </p:cNvPr>
          <p:cNvSpPr>
            <a:spLocks noGrp="1"/>
          </p:cNvSpPr>
          <p:nvPr>
            <p:ph type="body" sz="quarter" idx="11" hasCustomPrompt="1"/>
          </p:nvPr>
        </p:nvSpPr>
        <p:spPr>
          <a:xfrm>
            <a:off x="9854184" y="274638"/>
            <a:ext cx="1998663" cy="319087"/>
          </a:xfrm>
        </p:spPr>
        <p:txBody>
          <a:bodyPr>
            <a:noAutofit/>
          </a:bodyPr>
          <a:lstStyle>
            <a:lvl1pPr marL="0" indent="0" algn="r">
              <a:buNone/>
              <a:defRPr sz="1200">
                <a:solidFill>
                  <a:schemeClr val="accent3"/>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Section Name Here</a:t>
            </a:r>
          </a:p>
        </p:txBody>
      </p:sp>
      <p:sp>
        <p:nvSpPr>
          <p:cNvPr id="3" name="Content Placeholder 3">
            <a:extLst>
              <a:ext uri="{FF2B5EF4-FFF2-40B4-BE49-F238E27FC236}">
                <a16:creationId xmlns:a16="http://schemas.microsoft.com/office/drawing/2014/main" id="{502767C2-249C-824D-4DA9-45BA4B755640}"/>
              </a:ext>
            </a:extLst>
          </p:cNvPr>
          <p:cNvSpPr>
            <a:spLocks noGrp="1"/>
          </p:cNvSpPr>
          <p:nvPr>
            <p:ph sz="half" idx="2"/>
          </p:nvPr>
        </p:nvSpPr>
        <p:spPr>
          <a:xfrm>
            <a:off x="8125968" y="2174875"/>
            <a:ext cx="3456432" cy="387956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2" name="Text Placeholder 2">
            <a:extLst>
              <a:ext uri="{FF2B5EF4-FFF2-40B4-BE49-F238E27FC236}">
                <a16:creationId xmlns:a16="http://schemas.microsoft.com/office/drawing/2014/main" id="{9CF9C3D3-02FE-57DA-5BE8-0AF4687A4230}"/>
              </a:ext>
            </a:extLst>
          </p:cNvPr>
          <p:cNvSpPr>
            <a:spLocks noGrp="1"/>
          </p:cNvSpPr>
          <p:nvPr>
            <p:ph type="body" idx="13" hasCustomPrompt="1"/>
          </p:nvPr>
        </p:nvSpPr>
        <p:spPr>
          <a:xfrm>
            <a:off x="8126259" y="1214120"/>
            <a:ext cx="3455849" cy="940436"/>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Topic #1</a:t>
            </a:r>
          </a:p>
        </p:txBody>
      </p:sp>
      <p:sp>
        <p:nvSpPr>
          <p:cNvPr id="10" name="Content Placeholder 3">
            <a:extLst>
              <a:ext uri="{FF2B5EF4-FFF2-40B4-BE49-F238E27FC236}">
                <a16:creationId xmlns:a16="http://schemas.microsoft.com/office/drawing/2014/main" id="{45726390-FF90-A9A6-8448-6C7A5FB283EC}"/>
              </a:ext>
            </a:extLst>
          </p:cNvPr>
          <p:cNvSpPr>
            <a:spLocks noGrp="1"/>
          </p:cNvSpPr>
          <p:nvPr>
            <p:ph sz="half" idx="12"/>
          </p:nvPr>
        </p:nvSpPr>
        <p:spPr>
          <a:xfrm>
            <a:off x="612980" y="599441"/>
            <a:ext cx="7433740" cy="5454996"/>
          </a:xfrm>
        </p:spPr>
        <p:txBody>
          <a:bodyPr/>
          <a:lstStyle>
            <a:lvl1pPr marL="0" indent="0">
              <a:buNone/>
              <a:defRPr/>
            </a:lvl1pPr>
          </a:lstStyle>
          <a:p>
            <a:pPr lvl="0"/>
            <a:r>
              <a:rPr lang="en-US"/>
              <a:t>Click to edit Master text styles</a:t>
            </a:r>
          </a:p>
        </p:txBody>
      </p:sp>
      <p:sp>
        <p:nvSpPr>
          <p:cNvPr id="4" name="Slide Number Placeholder 3">
            <a:extLst>
              <a:ext uri="{FF2B5EF4-FFF2-40B4-BE49-F238E27FC236}">
                <a16:creationId xmlns:a16="http://schemas.microsoft.com/office/drawing/2014/main" id="{C1EEA579-8ADD-1223-2624-35BBD016D96F}"/>
              </a:ext>
            </a:extLst>
          </p:cNvPr>
          <p:cNvSpPr>
            <a:spLocks noGrp="1"/>
          </p:cNvSpPr>
          <p:nvPr>
            <p:ph type="sldNum" sz="quarter" idx="10"/>
          </p:nvPr>
        </p:nvSpPr>
        <p:spPr/>
        <p:txBody>
          <a:bodyPr/>
          <a:lstStyle/>
          <a:p>
            <a:fld id="{1A991D20-9552-AC4A-A378-E2BB65AB0B1F}" type="slidenum">
              <a:rPr lang="en-US" smtClean="0"/>
              <a:pPr/>
              <a:t>‹#›</a:t>
            </a:fld>
            <a:endParaRPr lang="en-US"/>
          </a:p>
        </p:txBody>
      </p:sp>
    </p:spTree>
    <p:extLst>
      <p:ext uri="{BB962C8B-B14F-4D97-AF65-F5344CB8AC3E}">
        <p14:creationId xmlns:p14="http://schemas.microsoft.com/office/powerpoint/2010/main" val="7767822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Slide-R">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3772E1D8-DF51-058D-694F-A34F1C266A7F}"/>
              </a:ext>
            </a:extLst>
          </p:cNvPr>
          <p:cNvSpPr>
            <a:spLocks noGrp="1"/>
          </p:cNvSpPr>
          <p:nvPr>
            <p:ph type="body" sz="quarter" idx="11" hasCustomPrompt="1"/>
          </p:nvPr>
        </p:nvSpPr>
        <p:spPr>
          <a:xfrm>
            <a:off x="9854184" y="274638"/>
            <a:ext cx="1998663" cy="319087"/>
          </a:xfrm>
        </p:spPr>
        <p:txBody>
          <a:bodyPr>
            <a:noAutofit/>
          </a:bodyPr>
          <a:lstStyle>
            <a:lvl1pPr marL="0" indent="0" algn="r">
              <a:buNone/>
              <a:defRPr sz="1200">
                <a:solidFill>
                  <a:schemeClr val="accent3"/>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Section Name Here</a:t>
            </a:r>
          </a:p>
        </p:txBody>
      </p:sp>
      <p:sp>
        <p:nvSpPr>
          <p:cNvPr id="3" name="Content Placeholder 3">
            <a:extLst>
              <a:ext uri="{FF2B5EF4-FFF2-40B4-BE49-F238E27FC236}">
                <a16:creationId xmlns:a16="http://schemas.microsoft.com/office/drawing/2014/main" id="{502767C2-249C-824D-4DA9-45BA4B755640}"/>
              </a:ext>
            </a:extLst>
          </p:cNvPr>
          <p:cNvSpPr>
            <a:spLocks noGrp="1"/>
          </p:cNvSpPr>
          <p:nvPr>
            <p:ph sz="half" idx="2"/>
          </p:nvPr>
        </p:nvSpPr>
        <p:spPr>
          <a:xfrm>
            <a:off x="627888" y="1534162"/>
            <a:ext cx="3456432" cy="45202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5" name="Text Placeholder 2">
            <a:extLst>
              <a:ext uri="{FF2B5EF4-FFF2-40B4-BE49-F238E27FC236}">
                <a16:creationId xmlns:a16="http://schemas.microsoft.com/office/drawing/2014/main" id="{F16FE331-E997-6BAF-A68F-81E7F75FE852}"/>
              </a:ext>
            </a:extLst>
          </p:cNvPr>
          <p:cNvSpPr>
            <a:spLocks noGrp="1"/>
          </p:cNvSpPr>
          <p:nvPr>
            <p:ph type="body" idx="1" hasCustomPrompt="1"/>
          </p:nvPr>
        </p:nvSpPr>
        <p:spPr>
          <a:xfrm>
            <a:off x="625091" y="593725"/>
            <a:ext cx="3455849" cy="940436"/>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Topic #1</a:t>
            </a:r>
          </a:p>
        </p:txBody>
      </p:sp>
      <p:sp>
        <p:nvSpPr>
          <p:cNvPr id="10" name="Content Placeholder 3">
            <a:extLst>
              <a:ext uri="{FF2B5EF4-FFF2-40B4-BE49-F238E27FC236}">
                <a16:creationId xmlns:a16="http://schemas.microsoft.com/office/drawing/2014/main" id="{45726390-FF90-A9A6-8448-6C7A5FB283EC}"/>
              </a:ext>
            </a:extLst>
          </p:cNvPr>
          <p:cNvSpPr>
            <a:spLocks noGrp="1"/>
          </p:cNvSpPr>
          <p:nvPr>
            <p:ph sz="half" idx="12"/>
          </p:nvPr>
        </p:nvSpPr>
        <p:spPr>
          <a:xfrm>
            <a:off x="4130372" y="599441"/>
            <a:ext cx="7433740" cy="5454996"/>
          </a:xfrm>
        </p:spPr>
        <p:txBody>
          <a:bodyPr/>
          <a:lstStyle>
            <a:lvl1pPr marL="0" indent="0">
              <a:buNone/>
              <a:defRPr/>
            </a:lvl1pPr>
          </a:lstStyle>
          <a:p>
            <a:pPr lvl="0"/>
            <a:r>
              <a:rPr lang="en-US"/>
              <a:t>Click to edit Master text styles</a:t>
            </a:r>
          </a:p>
        </p:txBody>
      </p:sp>
      <p:sp>
        <p:nvSpPr>
          <p:cNvPr id="4" name="Slide Number Placeholder 3">
            <a:extLst>
              <a:ext uri="{FF2B5EF4-FFF2-40B4-BE49-F238E27FC236}">
                <a16:creationId xmlns:a16="http://schemas.microsoft.com/office/drawing/2014/main" id="{C1EEA579-8ADD-1223-2624-35BBD016D96F}"/>
              </a:ext>
            </a:extLst>
          </p:cNvPr>
          <p:cNvSpPr>
            <a:spLocks noGrp="1"/>
          </p:cNvSpPr>
          <p:nvPr>
            <p:ph type="sldNum" sz="quarter" idx="10"/>
          </p:nvPr>
        </p:nvSpPr>
        <p:spPr/>
        <p:txBody>
          <a:bodyPr/>
          <a:lstStyle/>
          <a:p>
            <a:fld id="{1A991D20-9552-AC4A-A378-E2BB65AB0B1F}" type="slidenum">
              <a:rPr lang="en-US" smtClean="0"/>
              <a:pPr/>
              <a:t>‹#›</a:t>
            </a:fld>
            <a:endParaRPr lang="en-US"/>
          </a:p>
        </p:txBody>
      </p:sp>
    </p:spTree>
    <p:extLst>
      <p:ext uri="{BB962C8B-B14F-4D97-AF65-F5344CB8AC3E}">
        <p14:creationId xmlns:p14="http://schemas.microsoft.com/office/powerpoint/2010/main" val="3892044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2EB5CE-11C2-262E-5858-067D7C2D6311}"/>
              </a:ext>
            </a:extLst>
          </p:cNvPr>
          <p:cNvSpPr>
            <a:spLocks noGrp="1"/>
          </p:cNvSpPr>
          <p:nvPr>
            <p:ph type="sldNum" sz="quarter" idx="10"/>
          </p:nvPr>
        </p:nvSpPr>
        <p:spPr/>
        <p:txBody>
          <a:bodyPr/>
          <a:lstStyle/>
          <a:p>
            <a:fld id="{1A991D20-9552-AC4A-A378-E2BB65AB0B1F}" type="slidenum">
              <a:rPr lang="en-US" smtClean="0"/>
              <a:pPr/>
              <a:t>‹#›</a:t>
            </a:fld>
            <a:endParaRPr lang="en-US"/>
          </a:p>
        </p:txBody>
      </p:sp>
    </p:spTree>
    <p:extLst>
      <p:ext uri="{BB962C8B-B14F-4D97-AF65-F5344CB8AC3E}">
        <p14:creationId xmlns:p14="http://schemas.microsoft.com/office/powerpoint/2010/main" val="42942838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2">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4AAB2BB1-1F70-EF60-286C-89157F85B13A}"/>
              </a:ext>
            </a:extLst>
          </p:cNvPr>
          <p:cNvSpPr>
            <a:spLocks noGrp="1"/>
          </p:cNvSpPr>
          <p:nvPr>
            <p:ph type="body" sz="quarter" idx="10" hasCustomPrompt="1"/>
          </p:nvPr>
        </p:nvSpPr>
        <p:spPr>
          <a:xfrm>
            <a:off x="9854184" y="274638"/>
            <a:ext cx="1998663" cy="319087"/>
          </a:xfrm>
        </p:spPr>
        <p:txBody>
          <a:bodyPr>
            <a:noAutofit/>
          </a:bodyPr>
          <a:lstStyle>
            <a:lvl1pPr marL="0" indent="0" algn="r">
              <a:buNone/>
              <a:defRPr sz="1200">
                <a:solidFill>
                  <a:schemeClr val="accent3"/>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Section Name Here</a:t>
            </a:r>
          </a:p>
        </p:txBody>
      </p:sp>
      <p:sp>
        <p:nvSpPr>
          <p:cNvPr id="3" name="Slide Number Placeholder 2">
            <a:extLst>
              <a:ext uri="{FF2B5EF4-FFF2-40B4-BE49-F238E27FC236}">
                <a16:creationId xmlns:a16="http://schemas.microsoft.com/office/drawing/2014/main" id="{F53B4822-C6A4-466A-E4AA-CB222E4F0AC8}"/>
              </a:ext>
            </a:extLst>
          </p:cNvPr>
          <p:cNvSpPr>
            <a:spLocks noGrp="1"/>
          </p:cNvSpPr>
          <p:nvPr>
            <p:ph type="sldNum" sz="quarter" idx="11"/>
          </p:nvPr>
        </p:nvSpPr>
        <p:spPr/>
        <p:txBody>
          <a:bodyPr/>
          <a:lstStyle/>
          <a:p>
            <a:fld id="{1A991D20-9552-AC4A-A378-E2BB65AB0B1F}" type="slidenum">
              <a:rPr lang="en-US" smtClean="0"/>
              <a:pPr/>
              <a:t>‹#›</a:t>
            </a:fld>
            <a:endParaRPr lang="en-US"/>
          </a:p>
        </p:txBody>
      </p:sp>
    </p:spTree>
    <p:extLst>
      <p:ext uri="{BB962C8B-B14F-4D97-AF65-F5344CB8AC3E}">
        <p14:creationId xmlns:p14="http://schemas.microsoft.com/office/powerpoint/2010/main" val="42573987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96A96C6-112C-F337-BE0A-1CCDDE63C34D}"/>
              </a:ext>
            </a:extLst>
          </p:cNvPr>
          <p:cNvSpPr>
            <a:spLocks noGrp="1"/>
          </p:cNvSpPr>
          <p:nvPr>
            <p:ph type="body" sz="quarter" idx="10" hasCustomPrompt="1"/>
          </p:nvPr>
        </p:nvSpPr>
        <p:spPr>
          <a:xfrm>
            <a:off x="9854184" y="274638"/>
            <a:ext cx="1998663" cy="319087"/>
          </a:xfrm>
        </p:spPr>
        <p:txBody>
          <a:bodyPr>
            <a:noAutofit/>
          </a:bodyPr>
          <a:lstStyle>
            <a:lvl1pPr marL="0" indent="0" algn="r">
              <a:buNone/>
              <a:defRPr sz="1200">
                <a:solidFill>
                  <a:schemeClr val="accent3"/>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Section Name Here</a:t>
            </a:r>
          </a:p>
        </p:txBody>
      </p:sp>
      <p:sp>
        <p:nvSpPr>
          <p:cNvPr id="2" name="Title 1"/>
          <p:cNvSpPr>
            <a:spLocks noGrp="1"/>
          </p:cNvSpPr>
          <p:nvPr>
            <p:ph type="title" hasCustomPrompt="1"/>
          </p:nvPr>
        </p:nvSpPr>
        <p:spPr>
          <a:xfrm>
            <a:off x="609600" y="274638"/>
            <a:ext cx="9601200" cy="1143000"/>
          </a:xfrm>
        </p:spPr>
        <p:txBody>
          <a:bodyPr/>
          <a:lstStyle/>
          <a:p>
            <a:r>
              <a:rPr lang="en-US" dirty="0">
                <a:solidFill>
                  <a:schemeClr val="tx2"/>
                </a:solidFill>
                <a:latin typeface="Calibri"/>
                <a:cs typeface="Calibri"/>
              </a:rPr>
              <a:t>Topic Name/Slide Title Here</a:t>
            </a:r>
            <a:endParaRPr lang="en-US" dirty="0"/>
          </a:p>
        </p:txBody>
      </p:sp>
      <p:sp>
        <p:nvSpPr>
          <p:cNvPr id="4" name="Slide Number Placeholder 3">
            <a:extLst>
              <a:ext uri="{FF2B5EF4-FFF2-40B4-BE49-F238E27FC236}">
                <a16:creationId xmlns:a16="http://schemas.microsoft.com/office/drawing/2014/main" id="{16103F06-C32B-5217-C190-C4C8ABD8AE67}"/>
              </a:ext>
            </a:extLst>
          </p:cNvPr>
          <p:cNvSpPr>
            <a:spLocks noGrp="1"/>
          </p:cNvSpPr>
          <p:nvPr>
            <p:ph type="sldNum" sz="quarter" idx="11"/>
          </p:nvPr>
        </p:nvSpPr>
        <p:spPr/>
        <p:txBody>
          <a:bodyPr/>
          <a:lstStyle/>
          <a:p>
            <a:fld id="{1A991D20-9552-AC4A-A378-E2BB65AB0B1F}" type="slidenum">
              <a:rPr lang="en-US" smtClean="0"/>
              <a:pPr/>
              <a:t>‹#›</a:t>
            </a:fld>
            <a:endParaRPr lang="en-US"/>
          </a:p>
        </p:txBody>
      </p:sp>
    </p:spTree>
    <p:extLst>
      <p:ext uri="{BB962C8B-B14F-4D97-AF65-F5344CB8AC3E}">
        <p14:creationId xmlns:p14="http://schemas.microsoft.com/office/powerpoint/2010/main" val="1104011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Seal-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02EE57FF-A209-42C7-6F5D-12203E5FD064}"/>
              </a:ext>
            </a:extLst>
          </p:cNvPr>
          <p:cNvSpPr>
            <a:spLocks noGrp="1"/>
          </p:cNvSpPr>
          <p:nvPr>
            <p:ph type="subTitle" idx="1" hasCustomPrompt="1"/>
          </p:nvPr>
        </p:nvSpPr>
        <p:spPr>
          <a:xfrm>
            <a:off x="609600" y="2992445"/>
            <a:ext cx="6735286" cy="1752600"/>
          </a:xfrm>
        </p:spPr>
        <p:txBody>
          <a:bodyPr/>
          <a:lstStyle>
            <a:lvl1pPr marL="0" indent="0">
              <a:buNone/>
              <a:defRPr>
                <a:solidFill>
                  <a:schemeClr val="bg1"/>
                </a:solidFill>
              </a:defRPr>
            </a:lvl1pPr>
          </a:lstStyle>
          <a:p>
            <a:pPr algn="l"/>
            <a:r>
              <a:rPr lang="en-US" dirty="0">
                <a:solidFill>
                  <a:schemeClr val="tx1"/>
                </a:solidFill>
              </a:rPr>
              <a:t>Presenters or Sub-Information</a:t>
            </a:r>
          </a:p>
        </p:txBody>
      </p:sp>
      <p:sp>
        <p:nvSpPr>
          <p:cNvPr id="3" name="Title 1">
            <a:extLst>
              <a:ext uri="{FF2B5EF4-FFF2-40B4-BE49-F238E27FC236}">
                <a16:creationId xmlns:a16="http://schemas.microsoft.com/office/drawing/2014/main" id="{49ABE12D-1DDE-0A6A-F4AE-BEEC8D98F0D6}"/>
              </a:ext>
            </a:extLst>
          </p:cNvPr>
          <p:cNvSpPr>
            <a:spLocks noGrp="1"/>
          </p:cNvSpPr>
          <p:nvPr>
            <p:ph type="title" hasCustomPrompt="1"/>
          </p:nvPr>
        </p:nvSpPr>
        <p:spPr>
          <a:xfrm>
            <a:off x="609600" y="1849445"/>
            <a:ext cx="8928847" cy="1143000"/>
          </a:xfrm>
        </p:spPr>
        <p:txBody>
          <a:bodyPr/>
          <a:lstStyle>
            <a:lvl1pPr>
              <a:defRPr>
                <a:solidFill>
                  <a:schemeClr val="tx1"/>
                </a:solidFill>
              </a:defRPr>
            </a:lvl1pPr>
          </a:lstStyle>
          <a:p>
            <a:r>
              <a:rPr lang="en-US" dirty="0"/>
              <a:t>Presentation Titles Goes Here	</a:t>
            </a:r>
          </a:p>
        </p:txBody>
      </p:sp>
    </p:spTree>
    <p:extLst>
      <p:ext uri="{BB962C8B-B14F-4D97-AF65-F5344CB8AC3E}">
        <p14:creationId xmlns:p14="http://schemas.microsoft.com/office/powerpoint/2010/main" val="11978229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aterfall">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AD35FDC4-2A39-F853-2FB8-FBB4BB331C43}"/>
              </a:ext>
            </a:extLst>
          </p:cNvPr>
          <p:cNvSpPr>
            <a:spLocks noGrp="1"/>
          </p:cNvSpPr>
          <p:nvPr>
            <p:ph type="body" sz="quarter" idx="10" hasCustomPrompt="1"/>
          </p:nvPr>
        </p:nvSpPr>
        <p:spPr>
          <a:xfrm>
            <a:off x="9854184" y="289243"/>
            <a:ext cx="1998663" cy="319087"/>
          </a:xfrm>
        </p:spPr>
        <p:txBody>
          <a:bodyPr>
            <a:noAutofit/>
          </a:bodyPr>
          <a:lstStyle>
            <a:lvl1pPr marL="0" indent="0" algn="r">
              <a:buNone/>
              <a:defRPr sz="1200">
                <a:solidFill>
                  <a:schemeClr val="accent3"/>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Section Name Here</a:t>
            </a:r>
          </a:p>
        </p:txBody>
      </p:sp>
      <p:sp>
        <p:nvSpPr>
          <p:cNvPr id="3" name="Vertical Text Placeholder 2"/>
          <p:cNvSpPr>
            <a:spLocks noGrp="1"/>
          </p:cNvSpPr>
          <p:nvPr>
            <p:ph type="body" orient="vert" idx="1"/>
          </p:nvPr>
        </p:nvSpPr>
        <p:spPr/>
        <p:txBody>
          <a:bodyPr vert="eaVert"/>
          <a:lstStyle/>
          <a:p>
            <a:pPr lvl="0"/>
            <a:r>
              <a:rPr lang="en-US"/>
              <a:t>Click to edit Master text styles</a:t>
            </a:r>
          </a:p>
        </p:txBody>
      </p:sp>
      <p:sp>
        <p:nvSpPr>
          <p:cNvPr id="2" name="Title 1"/>
          <p:cNvSpPr>
            <a:spLocks noGrp="1"/>
          </p:cNvSpPr>
          <p:nvPr>
            <p:ph type="title" hasCustomPrompt="1"/>
          </p:nvPr>
        </p:nvSpPr>
        <p:spPr>
          <a:xfrm>
            <a:off x="609600" y="274638"/>
            <a:ext cx="9601200" cy="1143000"/>
          </a:xfrm>
        </p:spPr>
        <p:txBody>
          <a:bodyPr/>
          <a:lstStyle/>
          <a:p>
            <a:r>
              <a:rPr lang="en-US" dirty="0">
                <a:solidFill>
                  <a:schemeClr val="tx2"/>
                </a:solidFill>
                <a:latin typeface="Calibri"/>
                <a:cs typeface="Calibri"/>
              </a:rPr>
              <a:t>Topic Name/Slide Title Here</a:t>
            </a:r>
            <a:endParaRPr lang="en-US" dirty="0"/>
          </a:p>
        </p:txBody>
      </p:sp>
      <p:sp>
        <p:nvSpPr>
          <p:cNvPr id="5" name="Slide Number Placeholder 4">
            <a:extLst>
              <a:ext uri="{FF2B5EF4-FFF2-40B4-BE49-F238E27FC236}">
                <a16:creationId xmlns:a16="http://schemas.microsoft.com/office/drawing/2014/main" id="{2EF6F91F-4FA9-DDDE-338B-93B2CF60DB6C}"/>
              </a:ext>
            </a:extLst>
          </p:cNvPr>
          <p:cNvSpPr>
            <a:spLocks noGrp="1"/>
          </p:cNvSpPr>
          <p:nvPr>
            <p:ph type="sldNum" sz="quarter" idx="11"/>
          </p:nvPr>
        </p:nvSpPr>
        <p:spPr/>
        <p:txBody>
          <a:bodyPr/>
          <a:lstStyle/>
          <a:p>
            <a:fld id="{1A991D20-9552-AC4A-A378-E2BB65AB0B1F}" type="slidenum">
              <a:rPr lang="en-US" smtClean="0"/>
              <a:pPr/>
              <a:t>‹#›</a:t>
            </a:fld>
            <a:endParaRPr lang="en-US"/>
          </a:p>
        </p:txBody>
      </p:sp>
    </p:spTree>
    <p:extLst>
      <p:ext uri="{BB962C8B-B14F-4D97-AF65-F5344CB8AC3E}">
        <p14:creationId xmlns:p14="http://schemas.microsoft.com/office/powerpoint/2010/main" val="416851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09600" y="274639"/>
            <a:ext cx="8945366" cy="5851525"/>
          </a:xfrm>
        </p:spPr>
        <p:txBody>
          <a:bodyPr vert="eaVert"/>
          <a:lstStyle/>
          <a:p>
            <a:pPr lvl="0"/>
            <a:r>
              <a:rPr lang="en-US"/>
              <a:t>Click to edit Master text styles</a:t>
            </a:r>
          </a:p>
        </p:txBody>
      </p:sp>
      <p:sp>
        <p:nvSpPr>
          <p:cNvPr id="2" name="Vertical Title 1"/>
          <p:cNvSpPr>
            <a:spLocks noGrp="1"/>
          </p:cNvSpPr>
          <p:nvPr>
            <p:ph type="title" orient="vert" hasCustomPrompt="1"/>
          </p:nvPr>
        </p:nvSpPr>
        <p:spPr>
          <a:xfrm>
            <a:off x="9750174" y="274639"/>
            <a:ext cx="1832225" cy="5851525"/>
          </a:xfrm>
        </p:spPr>
        <p:txBody>
          <a:bodyPr vert="eaVert" anchor="t"/>
          <a:lstStyle/>
          <a:p>
            <a:r>
              <a:rPr lang="en-US" dirty="0">
                <a:solidFill>
                  <a:schemeClr val="tx2"/>
                </a:solidFill>
                <a:latin typeface="Calibri"/>
                <a:cs typeface="Calibri"/>
              </a:rPr>
              <a:t>Topic Name/Slide Title Here</a:t>
            </a:r>
            <a:endParaRPr lang="en-US" dirty="0"/>
          </a:p>
        </p:txBody>
      </p:sp>
      <p:sp>
        <p:nvSpPr>
          <p:cNvPr id="4" name="Slide Number Placeholder 3">
            <a:extLst>
              <a:ext uri="{FF2B5EF4-FFF2-40B4-BE49-F238E27FC236}">
                <a16:creationId xmlns:a16="http://schemas.microsoft.com/office/drawing/2014/main" id="{852A8B41-0C6A-EA25-16D4-6CCF32962FF6}"/>
              </a:ext>
            </a:extLst>
          </p:cNvPr>
          <p:cNvSpPr>
            <a:spLocks noGrp="1"/>
          </p:cNvSpPr>
          <p:nvPr>
            <p:ph type="sldNum" sz="quarter" idx="10"/>
          </p:nvPr>
        </p:nvSpPr>
        <p:spPr/>
        <p:txBody>
          <a:bodyPr/>
          <a:lstStyle/>
          <a:p>
            <a:fld id="{1A991D20-9552-AC4A-A378-E2BB65AB0B1F}" type="slidenum">
              <a:rPr lang="en-US" smtClean="0"/>
              <a:pPr/>
              <a:t>‹#›</a:t>
            </a:fld>
            <a:endParaRPr lang="en-US"/>
          </a:p>
        </p:txBody>
      </p:sp>
    </p:spTree>
    <p:extLst>
      <p:ext uri="{BB962C8B-B14F-4D97-AF65-F5344CB8AC3E}">
        <p14:creationId xmlns:p14="http://schemas.microsoft.com/office/powerpoint/2010/main" val="2289275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UR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5253B06B-0F23-8F49-B713-D4D0F527F639}"/>
              </a:ext>
            </a:extLst>
          </p:cNvPr>
          <p:cNvSpPr>
            <a:spLocks noGrp="1"/>
          </p:cNvSpPr>
          <p:nvPr>
            <p:ph type="subTitle" idx="1" hasCustomPrompt="1"/>
          </p:nvPr>
        </p:nvSpPr>
        <p:spPr>
          <a:xfrm>
            <a:off x="609600" y="2992445"/>
            <a:ext cx="6735286" cy="1752600"/>
          </a:xfrm>
        </p:spPr>
        <p:txBody>
          <a:bodyPr/>
          <a:lstStyle>
            <a:lvl1pPr marL="0" indent="0">
              <a:buNone/>
              <a:defRPr/>
            </a:lvl1pPr>
          </a:lstStyle>
          <a:p>
            <a:pPr algn="l"/>
            <a:r>
              <a:rPr lang="en-US" dirty="0">
                <a:solidFill>
                  <a:schemeClr val="tx1"/>
                </a:solidFill>
              </a:rPr>
              <a:t>Presenters or Sub-Information</a:t>
            </a:r>
          </a:p>
        </p:txBody>
      </p:sp>
      <p:sp>
        <p:nvSpPr>
          <p:cNvPr id="13" name="Title 1">
            <a:extLst>
              <a:ext uri="{FF2B5EF4-FFF2-40B4-BE49-F238E27FC236}">
                <a16:creationId xmlns:a16="http://schemas.microsoft.com/office/drawing/2014/main" id="{B1CA4336-1CE6-30E8-884D-43CA928705DD}"/>
              </a:ext>
            </a:extLst>
          </p:cNvPr>
          <p:cNvSpPr>
            <a:spLocks noGrp="1"/>
          </p:cNvSpPr>
          <p:nvPr>
            <p:ph type="title" hasCustomPrompt="1"/>
          </p:nvPr>
        </p:nvSpPr>
        <p:spPr>
          <a:xfrm>
            <a:off x="609600" y="1849445"/>
            <a:ext cx="8928847" cy="1143000"/>
          </a:xfrm>
        </p:spPr>
        <p:txBody>
          <a:bodyPr/>
          <a:lstStyle/>
          <a:p>
            <a:r>
              <a:rPr lang="en-US" dirty="0"/>
              <a:t>Presentation Titles Goes Here	</a:t>
            </a:r>
          </a:p>
        </p:txBody>
      </p:sp>
    </p:spTree>
    <p:extLst>
      <p:ext uri="{BB962C8B-B14F-4D97-AF65-F5344CB8AC3E}">
        <p14:creationId xmlns:p14="http://schemas.microsoft.com/office/powerpoint/2010/main" val="3985963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4310627"/>
            <a:ext cx="10363200" cy="1500187"/>
          </a:xfrm>
        </p:spPr>
        <p:txBody>
          <a:bodyPr numCol="3"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Section topics can be inserted here. It is also 3 columns for overflow text/topics. </a:t>
            </a:r>
          </a:p>
          <a:p>
            <a:pPr lvl="0"/>
            <a:endParaRPr lang="en-US" dirty="0"/>
          </a:p>
        </p:txBody>
      </p:sp>
      <p:sp>
        <p:nvSpPr>
          <p:cNvPr id="2" name="Title 1"/>
          <p:cNvSpPr>
            <a:spLocks noGrp="1"/>
          </p:cNvSpPr>
          <p:nvPr>
            <p:ph type="title" hasCustomPrompt="1"/>
          </p:nvPr>
        </p:nvSpPr>
        <p:spPr>
          <a:xfrm>
            <a:off x="609600" y="2904154"/>
            <a:ext cx="10363200" cy="1362075"/>
          </a:xfrm>
        </p:spPr>
        <p:txBody>
          <a:bodyPr anchor="b">
            <a:normAutofit/>
          </a:bodyPr>
          <a:lstStyle>
            <a:lvl1pPr algn="l">
              <a:defRPr sz="4400" b="1" cap="none" baseline="0">
                <a:solidFill>
                  <a:srgbClr val="003366"/>
                </a:solidFill>
              </a:defRPr>
            </a:lvl1pPr>
          </a:lstStyle>
          <a:p>
            <a:r>
              <a:rPr lang="en-US" dirty="0"/>
              <a:t>Section Header Goes Here</a:t>
            </a:r>
          </a:p>
        </p:txBody>
      </p:sp>
      <p:sp>
        <p:nvSpPr>
          <p:cNvPr id="4" name="Slide Number Placeholder 3">
            <a:extLst>
              <a:ext uri="{FF2B5EF4-FFF2-40B4-BE49-F238E27FC236}">
                <a16:creationId xmlns:a16="http://schemas.microsoft.com/office/drawing/2014/main" id="{C1EEA579-8ADD-1223-2624-35BBD016D96F}"/>
              </a:ext>
            </a:extLst>
          </p:cNvPr>
          <p:cNvSpPr>
            <a:spLocks noGrp="1"/>
          </p:cNvSpPr>
          <p:nvPr>
            <p:ph type="sldNum" sz="quarter" idx="10"/>
          </p:nvPr>
        </p:nvSpPr>
        <p:spPr/>
        <p:txBody>
          <a:bodyPr/>
          <a:lstStyle/>
          <a:p>
            <a:fld id="{1A991D20-9552-AC4A-A378-E2BB65AB0B1F}" type="slidenum">
              <a:rPr lang="en-US" smtClean="0"/>
              <a:pPr/>
              <a:t>‹#›</a:t>
            </a:fld>
            <a:endParaRPr lang="en-US"/>
          </a:p>
        </p:txBody>
      </p:sp>
    </p:spTree>
    <p:extLst>
      <p:ext uri="{BB962C8B-B14F-4D97-AF65-F5344CB8AC3E}">
        <p14:creationId xmlns:p14="http://schemas.microsoft.com/office/powerpoint/2010/main" val="3846910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Image">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CF5A9916-F002-2D53-F4D9-EF1AA9E8BD36}"/>
              </a:ext>
            </a:extLst>
          </p:cNvPr>
          <p:cNvSpPr>
            <a:spLocks noGrp="1"/>
          </p:cNvSpPr>
          <p:nvPr>
            <p:ph sz="half" idx="2"/>
          </p:nvPr>
        </p:nvSpPr>
        <p:spPr>
          <a:xfrm>
            <a:off x="6172200" y="599441"/>
            <a:ext cx="5410200" cy="5454996"/>
          </a:xfrm>
        </p:spPr>
        <p:txBody>
          <a:bodyPr/>
          <a:lstStyle>
            <a:lvl1pPr marL="0" indent="0">
              <a:buNone/>
              <a:defRPr/>
            </a:lvl1pPr>
          </a:lstStyle>
          <a:p>
            <a:pPr lvl="0"/>
            <a:r>
              <a:rPr lang="en-US"/>
              <a:t>Click to edit Master text styles</a:t>
            </a:r>
          </a:p>
        </p:txBody>
      </p:sp>
      <p:sp>
        <p:nvSpPr>
          <p:cNvPr id="3" name="Text Placeholder 2"/>
          <p:cNvSpPr>
            <a:spLocks noGrp="1"/>
          </p:cNvSpPr>
          <p:nvPr>
            <p:ph type="body" idx="1" hasCustomPrompt="1"/>
          </p:nvPr>
        </p:nvSpPr>
        <p:spPr>
          <a:xfrm>
            <a:off x="609600" y="4310627"/>
            <a:ext cx="10363200" cy="1500187"/>
          </a:xfrm>
        </p:spPr>
        <p:txBody>
          <a:bodyPr numCol="3"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Section topics can be inserted here. It is also 3 columns for overflow text/topics. </a:t>
            </a:r>
          </a:p>
          <a:p>
            <a:pPr lvl="0"/>
            <a:endParaRPr lang="en-US" dirty="0"/>
          </a:p>
        </p:txBody>
      </p:sp>
      <p:sp>
        <p:nvSpPr>
          <p:cNvPr id="2" name="Title 1"/>
          <p:cNvSpPr>
            <a:spLocks noGrp="1"/>
          </p:cNvSpPr>
          <p:nvPr>
            <p:ph type="title" hasCustomPrompt="1"/>
          </p:nvPr>
        </p:nvSpPr>
        <p:spPr>
          <a:xfrm>
            <a:off x="609600" y="2904154"/>
            <a:ext cx="10363200" cy="1362075"/>
          </a:xfrm>
        </p:spPr>
        <p:txBody>
          <a:bodyPr anchor="b">
            <a:normAutofit/>
          </a:bodyPr>
          <a:lstStyle>
            <a:lvl1pPr algn="l">
              <a:defRPr sz="4400" b="1" cap="none" baseline="0">
                <a:solidFill>
                  <a:srgbClr val="003366"/>
                </a:solidFill>
              </a:defRPr>
            </a:lvl1pPr>
          </a:lstStyle>
          <a:p>
            <a:r>
              <a:rPr lang="en-US" dirty="0"/>
              <a:t>Section Header Goes Here</a:t>
            </a:r>
          </a:p>
        </p:txBody>
      </p:sp>
      <p:sp>
        <p:nvSpPr>
          <p:cNvPr id="4" name="Slide Number Placeholder 3">
            <a:extLst>
              <a:ext uri="{FF2B5EF4-FFF2-40B4-BE49-F238E27FC236}">
                <a16:creationId xmlns:a16="http://schemas.microsoft.com/office/drawing/2014/main" id="{C1EEA579-8ADD-1223-2624-35BBD016D96F}"/>
              </a:ext>
            </a:extLst>
          </p:cNvPr>
          <p:cNvSpPr>
            <a:spLocks noGrp="1"/>
          </p:cNvSpPr>
          <p:nvPr>
            <p:ph type="sldNum" sz="quarter" idx="10"/>
          </p:nvPr>
        </p:nvSpPr>
        <p:spPr/>
        <p:txBody>
          <a:bodyPr/>
          <a:lstStyle/>
          <a:p>
            <a:fld id="{1A991D20-9552-AC4A-A378-E2BB65AB0B1F}" type="slidenum">
              <a:rPr lang="en-US" smtClean="0"/>
              <a:pPr/>
              <a:t>‹#›</a:t>
            </a:fld>
            <a:endParaRPr lang="en-US"/>
          </a:p>
        </p:txBody>
      </p:sp>
    </p:spTree>
    <p:extLst>
      <p:ext uri="{BB962C8B-B14F-4D97-AF65-F5344CB8AC3E}">
        <p14:creationId xmlns:p14="http://schemas.microsoft.com/office/powerpoint/2010/main" val="2935308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alf Section Header-Image">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CF5A9916-F002-2D53-F4D9-EF1AA9E8BD36}"/>
              </a:ext>
            </a:extLst>
          </p:cNvPr>
          <p:cNvSpPr>
            <a:spLocks noGrp="1"/>
          </p:cNvSpPr>
          <p:nvPr>
            <p:ph sz="half" idx="2"/>
          </p:nvPr>
        </p:nvSpPr>
        <p:spPr>
          <a:xfrm>
            <a:off x="6172200" y="599441"/>
            <a:ext cx="5410200" cy="5454996"/>
          </a:xfrm>
        </p:spPr>
        <p:txBody>
          <a:bodyPr/>
          <a:lstStyle>
            <a:lvl1pPr marL="0" indent="0">
              <a:buNone/>
              <a:defRPr/>
            </a:lvl1pPr>
          </a:lstStyle>
          <a:p>
            <a:pPr lvl="0"/>
            <a:r>
              <a:rPr lang="en-US"/>
              <a:t>Click to edit Master text styles</a:t>
            </a:r>
          </a:p>
        </p:txBody>
      </p:sp>
      <p:sp>
        <p:nvSpPr>
          <p:cNvPr id="6" name="Text Placeholder 2">
            <a:extLst>
              <a:ext uri="{FF2B5EF4-FFF2-40B4-BE49-F238E27FC236}">
                <a16:creationId xmlns:a16="http://schemas.microsoft.com/office/drawing/2014/main" id="{CCB08F21-B786-6836-6D04-5D9A5195C336}"/>
              </a:ext>
            </a:extLst>
          </p:cNvPr>
          <p:cNvSpPr>
            <a:spLocks noGrp="1"/>
          </p:cNvSpPr>
          <p:nvPr>
            <p:ph type="body" idx="1" hasCustomPrompt="1"/>
          </p:nvPr>
        </p:nvSpPr>
        <p:spPr>
          <a:xfrm>
            <a:off x="609600" y="4310627"/>
            <a:ext cx="5078681" cy="1500187"/>
          </a:xfrm>
        </p:spPr>
        <p:txBody>
          <a:bodyPr numCol="2"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Subtopics within this section can be listed out here.</a:t>
            </a:r>
          </a:p>
          <a:p>
            <a:pPr lvl="0"/>
            <a:endParaRPr lang="en-US" dirty="0"/>
          </a:p>
          <a:p>
            <a:pPr lvl="0"/>
            <a:r>
              <a:rPr lang="en-US" dirty="0"/>
              <a:t>It is 2 columns for overflow. </a:t>
            </a:r>
          </a:p>
        </p:txBody>
      </p:sp>
      <p:sp>
        <p:nvSpPr>
          <p:cNvPr id="7" name="Title 1">
            <a:extLst>
              <a:ext uri="{FF2B5EF4-FFF2-40B4-BE49-F238E27FC236}">
                <a16:creationId xmlns:a16="http://schemas.microsoft.com/office/drawing/2014/main" id="{DC047702-7616-D45E-23B7-F3F16079CB01}"/>
              </a:ext>
            </a:extLst>
          </p:cNvPr>
          <p:cNvSpPr>
            <a:spLocks noGrp="1"/>
          </p:cNvSpPr>
          <p:nvPr>
            <p:ph type="title" hasCustomPrompt="1"/>
          </p:nvPr>
        </p:nvSpPr>
        <p:spPr>
          <a:xfrm>
            <a:off x="609600" y="2904154"/>
            <a:ext cx="5078681" cy="1362075"/>
          </a:xfrm>
        </p:spPr>
        <p:txBody>
          <a:bodyPr anchor="b">
            <a:normAutofit/>
          </a:bodyPr>
          <a:lstStyle>
            <a:lvl1pPr algn="l">
              <a:defRPr sz="4400" b="1" cap="none" baseline="0">
                <a:solidFill>
                  <a:srgbClr val="003366"/>
                </a:solidFill>
              </a:defRPr>
            </a:lvl1pPr>
          </a:lstStyle>
          <a:p>
            <a:r>
              <a:rPr lang="en-US" dirty="0"/>
              <a:t>Section Header Goes Here</a:t>
            </a:r>
          </a:p>
        </p:txBody>
      </p:sp>
      <p:sp>
        <p:nvSpPr>
          <p:cNvPr id="4" name="Slide Number Placeholder 3">
            <a:extLst>
              <a:ext uri="{FF2B5EF4-FFF2-40B4-BE49-F238E27FC236}">
                <a16:creationId xmlns:a16="http://schemas.microsoft.com/office/drawing/2014/main" id="{C1EEA579-8ADD-1223-2624-35BBD016D96F}"/>
              </a:ext>
            </a:extLst>
          </p:cNvPr>
          <p:cNvSpPr>
            <a:spLocks noGrp="1"/>
          </p:cNvSpPr>
          <p:nvPr>
            <p:ph type="sldNum" sz="quarter" idx="10"/>
          </p:nvPr>
        </p:nvSpPr>
        <p:spPr/>
        <p:txBody>
          <a:bodyPr/>
          <a:lstStyle/>
          <a:p>
            <a:fld id="{1A991D20-9552-AC4A-A378-E2BB65AB0B1F}" type="slidenum">
              <a:rPr lang="en-US" smtClean="0"/>
              <a:pPr/>
              <a:t>‹#›</a:t>
            </a:fld>
            <a:endParaRPr lang="en-US"/>
          </a:p>
        </p:txBody>
      </p:sp>
    </p:spTree>
    <p:extLst>
      <p:ext uri="{BB962C8B-B14F-4D97-AF65-F5344CB8AC3E}">
        <p14:creationId xmlns:p14="http://schemas.microsoft.com/office/powerpoint/2010/main" val="2653049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Thi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BC00A9E3-DBEB-23E5-24C2-394F6EDEFF06}"/>
              </a:ext>
            </a:extLst>
          </p:cNvPr>
          <p:cNvSpPr>
            <a:spLocks noGrp="1"/>
          </p:cNvSpPr>
          <p:nvPr>
            <p:ph type="body" idx="1" hasCustomPrompt="1"/>
          </p:nvPr>
        </p:nvSpPr>
        <p:spPr>
          <a:xfrm>
            <a:off x="609600" y="4310627"/>
            <a:ext cx="5078681" cy="1500187"/>
          </a:xfrm>
        </p:spPr>
        <p:txBody>
          <a:bodyPr numCol="2"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Subtopics within this section can be listed out here.</a:t>
            </a:r>
          </a:p>
          <a:p>
            <a:pPr lvl="0"/>
            <a:endParaRPr lang="en-US" dirty="0"/>
          </a:p>
          <a:p>
            <a:pPr lvl="0"/>
            <a:r>
              <a:rPr lang="en-US" dirty="0"/>
              <a:t>It is 2 columns for overflow. </a:t>
            </a:r>
          </a:p>
        </p:txBody>
      </p:sp>
      <p:sp>
        <p:nvSpPr>
          <p:cNvPr id="3" name="Title 1">
            <a:extLst>
              <a:ext uri="{FF2B5EF4-FFF2-40B4-BE49-F238E27FC236}">
                <a16:creationId xmlns:a16="http://schemas.microsoft.com/office/drawing/2014/main" id="{C0DF225E-46E3-74DD-8905-E208891EBCAB}"/>
              </a:ext>
            </a:extLst>
          </p:cNvPr>
          <p:cNvSpPr>
            <a:spLocks noGrp="1"/>
          </p:cNvSpPr>
          <p:nvPr>
            <p:ph type="title" hasCustomPrompt="1"/>
          </p:nvPr>
        </p:nvSpPr>
        <p:spPr>
          <a:xfrm>
            <a:off x="609600" y="2904154"/>
            <a:ext cx="5078681" cy="1362075"/>
          </a:xfrm>
        </p:spPr>
        <p:txBody>
          <a:bodyPr anchor="b">
            <a:normAutofit/>
          </a:bodyPr>
          <a:lstStyle>
            <a:lvl1pPr algn="l">
              <a:defRPr sz="4400" b="1" cap="none" baseline="0">
                <a:solidFill>
                  <a:srgbClr val="003366"/>
                </a:solidFill>
              </a:defRPr>
            </a:lvl1pPr>
          </a:lstStyle>
          <a:p>
            <a:r>
              <a:rPr lang="en-US" dirty="0"/>
              <a:t>Section Header Goes Here</a:t>
            </a:r>
          </a:p>
        </p:txBody>
      </p:sp>
      <p:sp>
        <p:nvSpPr>
          <p:cNvPr id="2" name="Slide Number Placeholder 1">
            <a:extLst>
              <a:ext uri="{FF2B5EF4-FFF2-40B4-BE49-F238E27FC236}">
                <a16:creationId xmlns:a16="http://schemas.microsoft.com/office/drawing/2014/main" id="{6B1EE7ED-0129-5951-FFA6-37294E27A664}"/>
              </a:ext>
            </a:extLst>
          </p:cNvPr>
          <p:cNvSpPr>
            <a:spLocks noGrp="1"/>
          </p:cNvSpPr>
          <p:nvPr>
            <p:ph type="sldNum" sz="quarter" idx="10"/>
          </p:nvPr>
        </p:nvSpPr>
        <p:spPr/>
        <p:txBody>
          <a:bodyPr/>
          <a:lstStyle/>
          <a:p>
            <a:fld id="{1A991D20-9552-AC4A-A378-E2BB65AB0B1F}" type="slidenum">
              <a:rPr lang="en-US" smtClean="0"/>
              <a:pPr/>
              <a:t>‹#›</a:t>
            </a:fld>
            <a:endParaRPr lang="en-US"/>
          </a:p>
        </p:txBody>
      </p:sp>
    </p:spTree>
    <p:extLst>
      <p:ext uri="{BB962C8B-B14F-4D97-AF65-F5344CB8AC3E}">
        <p14:creationId xmlns:p14="http://schemas.microsoft.com/office/powerpoint/2010/main" val="804959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in Content-Thi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BBC883E2-1FFE-A4F5-88B5-DE467873D271}"/>
              </a:ext>
            </a:extLst>
          </p:cNvPr>
          <p:cNvSpPr>
            <a:spLocks noGrp="1"/>
          </p:cNvSpPr>
          <p:nvPr>
            <p:ph sz="half" idx="1"/>
          </p:nvPr>
        </p:nvSpPr>
        <p:spPr>
          <a:xfrm>
            <a:off x="609600" y="1482809"/>
            <a:ext cx="5410200" cy="4571628"/>
          </a:xfrm>
        </p:spPr>
        <p:txBody>
          <a:bodyPr/>
          <a:lstStyle>
            <a:lvl1pPr marL="0" indent="0">
              <a:buNone/>
              <a:defRPr/>
            </a:lvl1pPr>
          </a:lstStyle>
          <a:p>
            <a:pPr lvl="0"/>
            <a:r>
              <a:rPr lang="en-US"/>
              <a:t>Click to edit Master text styles</a:t>
            </a:r>
          </a:p>
        </p:txBody>
      </p:sp>
      <p:sp>
        <p:nvSpPr>
          <p:cNvPr id="6" name="Title 3">
            <a:extLst>
              <a:ext uri="{FF2B5EF4-FFF2-40B4-BE49-F238E27FC236}">
                <a16:creationId xmlns:a16="http://schemas.microsoft.com/office/drawing/2014/main" id="{0F9FCD21-CE70-FA84-7527-882AA3D9D0ED}"/>
              </a:ext>
            </a:extLst>
          </p:cNvPr>
          <p:cNvSpPr>
            <a:spLocks noGrp="1"/>
          </p:cNvSpPr>
          <p:nvPr>
            <p:ph type="title" hasCustomPrompt="1"/>
          </p:nvPr>
        </p:nvSpPr>
        <p:spPr>
          <a:xfrm>
            <a:off x="609600" y="274639"/>
            <a:ext cx="5410200" cy="1143000"/>
          </a:xfrm>
        </p:spPr>
        <p:txBody>
          <a:bodyPr>
            <a:normAutofit/>
          </a:bodyPr>
          <a:lstStyle/>
          <a:p>
            <a:r>
              <a:rPr lang="en-US" dirty="0">
                <a:solidFill>
                  <a:schemeClr val="tx2"/>
                </a:solidFill>
                <a:latin typeface="Calibri"/>
                <a:cs typeface="Calibri"/>
              </a:rPr>
              <a:t>Topic/Slide Name</a:t>
            </a:r>
          </a:p>
        </p:txBody>
      </p:sp>
      <p:sp>
        <p:nvSpPr>
          <p:cNvPr id="2" name="Slide Number Placeholder 1">
            <a:extLst>
              <a:ext uri="{FF2B5EF4-FFF2-40B4-BE49-F238E27FC236}">
                <a16:creationId xmlns:a16="http://schemas.microsoft.com/office/drawing/2014/main" id="{F6664BF0-C9B7-9CBF-055C-FCF7EB9CE7B6}"/>
              </a:ext>
            </a:extLst>
          </p:cNvPr>
          <p:cNvSpPr>
            <a:spLocks noGrp="1"/>
          </p:cNvSpPr>
          <p:nvPr>
            <p:ph type="sldNum" sz="quarter" idx="10"/>
          </p:nvPr>
        </p:nvSpPr>
        <p:spPr/>
        <p:txBody>
          <a:bodyPr/>
          <a:lstStyle/>
          <a:p>
            <a:fld id="{1A991D20-9552-AC4A-A378-E2BB65AB0B1F}" type="slidenum">
              <a:rPr lang="en-US" smtClean="0"/>
              <a:pPr/>
              <a:t>‹#›</a:t>
            </a:fld>
            <a:endParaRPr lang="en-US"/>
          </a:p>
        </p:txBody>
      </p:sp>
    </p:spTree>
    <p:extLst>
      <p:ext uri="{BB962C8B-B14F-4D97-AF65-F5344CB8AC3E}">
        <p14:creationId xmlns:p14="http://schemas.microsoft.com/office/powerpoint/2010/main" val="170963902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3">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5F7D4C6C-ADAB-0F29-DC13-89D234994AB7}"/>
              </a:ext>
            </a:extLst>
          </p:cNvPr>
          <p:cNvSpPr>
            <a:spLocks noGrp="1"/>
          </p:cNvSpPr>
          <p:nvPr>
            <p:ph type="sldNum" sz="quarter" idx="4"/>
          </p:nvPr>
        </p:nvSpPr>
        <p:spPr>
          <a:xfrm>
            <a:off x="4724400" y="6356350"/>
            <a:ext cx="2743200" cy="365125"/>
          </a:xfrm>
          <a:prstGeom prst="rect">
            <a:avLst/>
          </a:prstGeom>
        </p:spPr>
        <p:txBody>
          <a:bodyPr vert="horz" lIns="91440" tIns="45720" rIns="91440" bIns="45720" rtlCol="0" anchor="ctr"/>
          <a:lstStyle>
            <a:lvl1pPr algn="ctr">
              <a:defRPr sz="1000">
                <a:solidFill>
                  <a:schemeClr val="accent3"/>
                </a:solidFill>
              </a:defRPr>
            </a:lvl1pPr>
          </a:lstStyle>
          <a:p>
            <a:fld id="{1A991D20-9552-AC4A-A378-E2BB65AB0B1F}" type="slidenum">
              <a:rPr lang="en-US" smtClean="0"/>
              <a:pPr/>
              <a:t>‹#›</a:t>
            </a:fld>
            <a:endParaRPr lang="en-US"/>
          </a:p>
        </p:txBody>
      </p:sp>
    </p:spTree>
    <p:extLst>
      <p:ext uri="{BB962C8B-B14F-4D97-AF65-F5344CB8AC3E}">
        <p14:creationId xmlns:p14="http://schemas.microsoft.com/office/powerpoint/2010/main" val="3129448431"/>
      </p:ext>
    </p:extLst>
  </p:cSld>
  <p:clrMap bg1="lt1" tx1="dk1" bg2="lt2" tx2="dk2" accent1="accent1" accent2="accent2" accent3="accent3" accent4="accent4" accent5="accent5" accent6="accent6" hlink="hlink" folHlink="folHlink"/>
  <p:sldLayoutIdLst>
    <p:sldLayoutId id="2147483673" r:id="rId1"/>
    <p:sldLayoutId id="2147483707" r:id="rId2"/>
    <p:sldLayoutId id="2147483705" r:id="rId3"/>
    <p:sldLayoutId id="2147483706" r:id="rId4"/>
    <p:sldLayoutId id="2147483675" r:id="rId5"/>
    <p:sldLayoutId id="2147483708" r:id="rId6"/>
    <p:sldLayoutId id="2147483709" r:id="rId7"/>
    <p:sldLayoutId id="2147483692" r:id="rId8"/>
    <p:sldLayoutId id="2147483700" r:id="rId9"/>
    <p:sldLayoutId id="2147483711" r:id="rId10"/>
    <p:sldLayoutId id="2147483676" r:id="rId11"/>
    <p:sldLayoutId id="2147483694" r:id="rId12"/>
    <p:sldLayoutId id="2147483695" r:id="rId13"/>
    <p:sldLayoutId id="2147483689" r:id="rId14"/>
    <p:sldLayoutId id="2147483688" r:id="rId15"/>
    <p:sldLayoutId id="2147483677" r:id="rId16"/>
    <p:sldLayoutId id="2147483687" r:id="rId17"/>
    <p:sldLayoutId id="2147483696" r:id="rId18"/>
    <p:sldLayoutId id="2147483693" r:id="rId19"/>
    <p:sldLayoutId id="2147483697" r:id="rId20"/>
    <p:sldLayoutId id="2147483698" r:id="rId21"/>
    <p:sldLayoutId id="2147483686" r:id="rId22"/>
    <p:sldLayoutId id="2147483710" r:id="rId23"/>
    <p:sldLayoutId id="2147483712" r:id="rId24"/>
    <p:sldLayoutId id="2147483713" r:id="rId25"/>
    <p:sldLayoutId id="2147483714" r:id="rId26"/>
    <p:sldLayoutId id="2147483691" r:id="rId27"/>
    <p:sldLayoutId id="2147483679" r:id="rId28"/>
    <p:sldLayoutId id="2147483678" r:id="rId29"/>
    <p:sldLayoutId id="2147483682" r:id="rId30"/>
    <p:sldLayoutId id="2147483683" r:id="rId31"/>
  </p:sldLayoutIdLst>
  <p:hf hdr="0" ftr="0" dt="0"/>
  <p:txStyles>
    <p:titleStyle>
      <a:lvl1pPr algn="l" defTabSz="457200" rtl="0" eaLnBrk="1" latinLnBrk="0" hangingPunct="1">
        <a:spcBef>
          <a:spcPct val="0"/>
        </a:spcBef>
        <a:buNone/>
        <a:defRPr sz="4400" b="1" kern="1200">
          <a:solidFill>
            <a:schemeClr val="tx2"/>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mailto:compliance@virginiaabc.com" TargetMode="External"/><Relationship Id="rId2" Type="http://schemas.openxmlformats.org/officeDocument/2006/relationships/hyperlink" Target="https://www.abc.virginia.gov/enforcement/bureau-of-law-enforcement/compliance-unit" TargetMode="Externa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hyperlink" Target="mailto:marc.haalman@virginiaabc.com"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www.abc.virginia.gov/enforcement/bureau-of-law-enforcement/regional-offices" TargetMode="External"/><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hyperlink" Target="https://www.abc.virginia.gov/licenses/val/definitions/industrial-alcohol" TargetMode="Externa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hyperlink" Target="https://www.abc.virginia.gov/licenses/val/definitions/grain-alcohol" TargetMode="Externa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hyperlink" Target="https://www.abc.virginia.gov/licenses/val/definitions/grain-alcohol" TargetMode="Externa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2BDCC934-0D9C-9EFA-0807-7EBD9C6EC6A4}"/>
              </a:ext>
            </a:extLst>
          </p:cNvPr>
          <p:cNvSpPr>
            <a:spLocks noGrp="1"/>
          </p:cNvSpPr>
          <p:nvPr>
            <p:ph type="subTitle" idx="1"/>
          </p:nvPr>
        </p:nvSpPr>
        <p:spPr/>
        <p:txBody>
          <a:bodyPr/>
          <a:lstStyle/>
          <a:p>
            <a:r>
              <a:rPr lang="en-US" dirty="0"/>
              <a:t>Virginia ABC</a:t>
            </a:r>
          </a:p>
        </p:txBody>
      </p:sp>
      <p:sp>
        <p:nvSpPr>
          <p:cNvPr id="4" name="Title 3">
            <a:extLst>
              <a:ext uri="{FF2B5EF4-FFF2-40B4-BE49-F238E27FC236}">
                <a16:creationId xmlns:a16="http://schemas.microsoft.com/office/drawing/2014/main" id="{DFC9FC03-F869-D3AD-38A3-83329435C7F8}"/>
              </a:ext>
            </a:extLst>
          </p:cNvPr>
          <p:cNvSpPr>
            <a:spLocks noGrp="1"/>
          </p:cNvSpPr>
          <p:nvPr>
            <p:ph type="title"/>
          </p:nvPr>
        </p:nvSpPr>
        <p:spPr/>
        <p:txBody>
          <a:bodyPr>
            <a:normAutofit fontScale="90000"/>
          </a:bodyPr>
          <a:lstStyle/>
          <a:p>
            <a:r>
              <a:rPr lang="en-US" dirty="0"/>
              <a:t>Food Safety Summit</a:t>
            </a:r>
            <a:br>
              <a:rPr lang="en-US" dirty="0"/>
            </a:br>
            <a:r>
              <a:rPr lang="en-US"/>
              <a:t>April 28, 2025</a:t>
            </a:r>
            <a:endParaRPr lang="en-US" dirty="0"/>
          </a:p>
        </p:txBody>
      </p:sp>
    </p:spTree>
    <p:extLst>
      <p:ext uri="{BB962C8B-B14F-4D97-AF65-F5344CB8AC3E}">
        <p14:creationId xmlns:p14="http://schemas.microsoft.com/office/powerpoint/2010/main" val="630477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B2E40F-0E41-38ED-9F5F-348DC1C88CB8}"/>
              </a:ext>
            </a:extLst>
          </p:cNvPr>
          <p:cNvSpPr>
            <a:spLocks noGrp="1"/>
          </p:cNvSpPr>
          <p:nvPr>
            <p:ph sz="half" idx="1"/>
          </p:nvPr>
        </p:nvSpPr>
        <p:spPr>
          <a:xfrm>
            <a:off x="609599" y="1482810"/>
            <a:ext cx="10625593" cy="5013406"/>
          </a:xfrm>
        </p:spPr>
        <p:txBody>
          <a:bodyPr>
            <a:normAutofit fontScale="92500" lnSpcReduction="20000"/>
          </a:bodyPr>
          <a:lstStyle/>
          <a:p>
            <a:endParaRPr lang="en-US" sz="2600" dirty="0"/>
          </a:p>
          <a:p>
            <a:r>
              <a:rPr lang="en-US" sz="2600" dirty="0"/>
              <a:t>Farm Wineries – Remote Privileges </a:t>
            </a:r>
          </a:p>
          <a:p>
            <a:pPr marL="457200" indent="-457200">
              <a:buFont typeface="Arial" panose="020B0604020202020204" pitchFamily="34" charset="0"/>
              <a:buChar char="•"/>
            </a:pPr>
            <a:r>
              <a:rPr lang="en-US" sz="2600" dirty="0"/>
              <a:t>Must have a remote. </a:t>
            </a:r>
          </a:p>
          <a:p>
            <a:pPr marL="457200" indent="-457200">
              <a:buFont typeface="Arial" panose="020B0604020202020204" pitchFamily="34" charset="0"/>
              <a:buChar char="•"/>
            </a:pPr>
            <a:r>
              <a:rPr lang="en-US" sz="2600" dirty="0"/>
              <a:t>Sell wine for off premises consumption. </a:t>
            </a:r>
          </a:p>
          <a:p>
            <a:pPr marL="457200" indent="-457200">
              <a:buFont typeface="Arial" panose="020B0604020202020204" pitchFamily="34" charset="0"/>
              <a:buChar char="•"/>
            </a:pPr>
            <a:r>
              <a:rPr lang="en-US" sz="2600" dirty="0"/>
              <a:t>Sell wine for on-premises consumption (designated area only). </a:t>
            </a:r>
          </a:p>
          <a:p>
            <a:endParaRPr lang="en-US" sz="2600" dirty="0"/>
          </a:p>
          <a:p>
            <a:r>
              <a:rPr lang="en-US" sz="2600" dirty="0"/>
              <a:t>Distilleries – Remote Privileges</a:t>
            </a:r>
          </a:p>
          <a:p>
            <a:pPr marL="457200" indent="-457200">
              <a:buFont typeface="Arial" panose="020B0604020202020204" pitchFamily="34" charset="0"/>
              <a:buChar char="•"/>
            </a:pPr>
            <a:r>
              <a:rPr lang="en-US" sz="2600" dirty="0"/>
              <a:t>Must have a remote. Must be at an event licensed by the board for the purpose of featuring and educating about alcohol. </a:t>
            </a:r>
          </a:p>
          <a:p>
            <a:pPr marL="457200" indent="-457200">
              <a:buFont typeface="Arial" panose="020B0604020202020204" pitchFamily="34" charset="0"/>
              <a:buChar char="•"/>
            </a:pPr>
            <a:r>
              <a:rPr lang="en-US" sz="2600" dirty="0"/>
              <a:t>Sell distilled spirits for off premises consumption. </a:t>
            </a:r>
          </a:p>
          <a:p>
            <a:pPr marL="457200" indent="-457200">
              <a:buFont typeface="Arial" panose="020B0604020202020204" pitchFamily="34" charset="0"/>
              <a:buChar char="•"/>
            </a:pPr>
            <a:r>
              <a:rPr lang="en-US" sz="2600" dirty="0"/>
              <a:t>Sell/give away samples of spirits for on-premises consumption (designated area only). </a:t>
            </a:r>
          </a:p>
          <a:p>
            <a:r>
              <a:rPr lang="en-US" sz="2600" dirty="0"/>
              <a:t> </a:t>
            </a:r>
          </a:p>
        </p:txBody>
      </p:sp>
      <p:sp>
        <p:nvSpPr>
          <p:cNvPr id="2" name="Title 1">
            <a:extLst>
              <a:ext uri="{FF2B5EF4-FFF2-40B4-BE49-F238E27FC236}">
                <a16:creationId xmlns:a16="http://schemas.microsoft.com/office/drawing/2014/main" id="{36DF60CA-EADB-C0FA-1804-A2C9515233B9}"/>
              </a:ext>
            </a:extLst>
          </p:cNvPr>
          <p:cNvSpPr>
            <a:spLocks noGrp="1"/>
          </p:cNvSpPr>
          <p:nvPr>
            <p:ph type="title"/>
          </p:nvPr>
        </p:nvSpPr>
        <p:spPr/>
        <p:txBody>
          <a:bodyPr>
            <a:normAutofit fontScale="90000"/>
          </a:bodyPr>
          <a:lstStyle/>
          <a:p>
            <a:r>
              <a:rPr lang="en-US" dirty="0"/>
              <a:t>Wineries, Farm Wineries, Breweries Distilleries </a:t>
            </a:r>
          </a:p>
        </p:txBody>
      </p:sp>
      <p:sp>
        <p:nvSpPr>
          <p:cNvPr id="8" name="Slide Number Placeholder 7">
            <a:extLst>
              <a:ext uri="{FF2B5EF4-FFF2-40B4-BE49-F238E27FC236}">
                <a16:creationId xmlns:a16="http://schemas.microsoft.com/office/drawing/2014/main" id="{9C6332E7-E8A9-1B3B-CF4E-3E362B9E8C85}"/>
              </a:ext>
            </a:extLst>
          </p:cNvPr>
          <p:cNvSpPr>
            <a:spLocks noGrp="1"/>
          </p:cNvSpPr>
          <p:nvPr>
            <p:ph type="sldNum" sz="quarter" idx="11"/>
          </p:nvPr>
        </p:nvSpPr>
        <p:spPr/>
        <p:txBody>
          <a:bodyPr/>
          <a:lstStyle/>
          <a:p>
            <a:fld id="{1A991D20-9552-AC4A-A378-E2BB65AB0B1F}" type="slidenum">
              <a:rPr lang="en-US" smtClean="0"/>
              <a:pPr/>
              <a:t>10</a:t>
            </a:fld>
            <a:endParaRPr lang="en-US"/>
          </a:p>
        </p:txBody>
      </p:sp>
    </p:spTree>
    <p:extLst>
      <p:ext uri="{BB962C8B-B14F-4D97-AF65-F5344CB8AC3E}">
        <p14:creationId xmlns:p14="http://schemas.microsoft.com/office/powerpoint/2010/main" val="1391900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B2E40F-0E41-38ED-9F5F-348DC1C88CB8}"/>
              </a:ext>
            </a:extLst>
          </p:cNvPr>
          <p:cNvSpPr>
            <a:spLocks noGrp="1"/>
          </p:cNvSpPr>
          <p:nvPr>
            <p:ph sz="half" idx="1"/>
          </p:nvPr>
        </p:nvSpPr>
        <p:spPr>
          <a:xfrm>
            <a:off x="609599" y="1482810"/>
            <a:ext cx="10625593" cy="5013406"/>
          </a:xfrm>
        </p:spPr>
        <p:txBody>
          <a:bodyPr>
            <a:normAutofit fontScale="85000" lnSpcReduction="20000"/>
          </a:bodyPr>
          <a:lstStyle/>
          <a:p>
            <a:pPr marL="457200" indent="-457200">
              <a:buFont typeface="Arial" panose="020B0604020202020204" pitchFamily="34" charset="0"/>
              <a:buChar char="•"/>
            </a:pPr>
            <a:r>
              <a:rPr lang="en-US" sz="2600" dirty="0"/>
              <a:t>If the market has a VA ABC License, manufacturers cannot receive a remote.  </a:t>
            </a:r>
          </a:p>
          <a:p>
            <a:endParaRPr lang="en-US" sz="2600" dirty="0"/>
          </a:p>
          <a:p>
            <a:pPr marL="457200" indent="-457200">
              <a:buFont typeface="Arial" panose="020B0604020202020204" pitchFamily="34" charset="0"/>
              <a:buChar char="•"/>
            </a:pPr>
            <a:r>
              <a:rPr lang="en-US" sz="2600" dirty="0"/>
              <a:t>If there is a charge to attend the market for patrons, manufacturers may not be able to be present  and obtain a remote. </a:t>
            </a:r>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sz="2600" dirty="0"/>
              <a:t>Manufacturers may not donate alcoholic beverages. </a:t>
            </a:r>
          </a:p>
          <a:p>
            <a:endParaRPr lang="en-US" sz="2600" dirty="0"/>
          </a:p>
          <a:p>
            <a:pPr marL="457200" indent="-457200">
              <a:buFont typeface="Arial" panose="020B0604020202020204" pitchFamily="34" charset="0"/>
              <a:buChar char="•"/>
            </a:pPr>
            <a:r>
              <a:rPr lang="en-US" sz="2600" dirty="0"/>
              <a:t>Sponsorships - Alcoholic beverage advertising in connection with the sponsorship of public events shall be limited to sponsorship of conservation and environmental programs, professional, semi-professional, or amateur athletic and sporting events and events of a charitable or cultural nature by distilleries, wineries, breweries, importers, and bottlers</a:t>
            </a:r>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sz="2600" dirty="0"/>
              <a:t>Manufacturers may participate to provide educational material and information about their businesses. </a:t>
            </a:r>
          </a:p>
        </p:txBody>
      </p:sp>
      <p:sp>
        <p:nvSpPr>
          <p:cNvPr id="2" name="Title 1">
            <a:extLst>
              <a:ext uri="{FF2B5EF4-FFF2-40B4-BE49-F238E27FC236}">
                <a16:creationId xmlns:a16="http://schemas.microsoft.com/office/drawing/2014/main" id="{36DF60CA-EADB-C0FA-1804-A2C9515233B9}"/>
              </a:ext>
            </a:extLst>
          </p:cNvPr>
          <p:cNvSpPr>
            <a:spLocks noGrp="1"/>
          </p:cNvSpPr>
          <p:nvPr>
            <p:ph type="title"/>
          </p:nvPr>
        </p:nvSpPr>
        <p:spPr/>
        <p:txBody>
          <a:bodyPr>
            <a:normAutofit fontScale="90000"/>
          </a:bodyPr>
          <a:lstStyle/>
          <a:p>
            <a:r>
              <a:rPr lang="en-US" dirty="0"/>
              <a:t>Wineries, Farm Wineries, Breweries Distilleries Cont. </a:t>
            </a:r>
          </a:p>
        </p:txBody>
      </p:sp>
      <p:sp>
        <p:nvSpPr>
          <p:cNvPr id="8" name="Slide Number Placeholder 7">
            <a:extLst>
              <a:ext uri="{FF2B5EF4-FFF2-40B4-BE49-F238E27FC236}">
                <a16:creationId xmlns:a16="http://schemas.microsoft.com/office/drawing/2014/main" id="{9C6332E7-E8A9-1B3B-CF4E-3E362B9E8C85}"/>
              </a:ext>
            </a:extLst>
          </p:cNvPr>
          <p:cNvSpPr>
            <a:spLocks noGrp="1"/>
          </p:cNvSpPr>
          <p:nvPr>
            <p:ph type="sldNum" sz="quarter" idx="11"/>
          </p:nvPr>
        </p:nvSpPr>
        <p:spPr/>
        <p:txBody>
          <a:bodyPr/>
          <a:lstStyle/>
          <a:p>
            <a:fld id="{1A991D20-9552-AC4A-A378-E2BB65AB0B1F}" type="slidenum">
              <a:rPr lang="en-US" smtClean="0"/>
              <a:pPr/>
              <a:t>11</a:t>
            </a:fld>
            <a:endParaRPr lang="en-US"/>
          </a:p>
        </p:txBody>
      </p:sp>
    </p:spTree>
    <p:extLst>
      <p:ext uri="{BB962C8B-B14F-4D97-AF65-F5344CB8AC3E}">
        <p14:creationId xmlns:p14="http://schemas.microsoft.com/office/powerpoint/2010/main" val="2477341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B2E40F-0E41-38ED-9F5F-348DC1C88CB8}"/>
              </a:ext>
            </a:extLst>
          </p:cNvPr>
          <p:cNvSpPr>
            <a:spLocks noGrp="1"/>
          </p:cNvSpPr>
          <p:nvPr>
            <p:ph sz="half" idx="1"/>
          </p:nvPr>
        </p:nvSpPr>
        <p:spPr>
          <a:xfrm>
            <a:off x="609599" y="1482810"/>
            <a:ext cx="10625593" cy="5013406"/>
          </a:xfrm>
        </p:spPr>
        <p:txBody>
          <a:bodyPr>
            <a:normAutofit/>
          </a:bodyPr>
          <a:lstStyle/>
          <a:p>
            <a:pPr marL="457200" indent="-457200">
              <a:buFont typeface="Arial" panose="020B0604020202020204" pitchFamily="34" charset="0"/>
              <a:buChar char="•"/>
            </a:pPr>
            <a:r>
              <a:rPr lang="en-US" sz="2600" dirty="0"/>
              <a:t>If there are questions regarding a manufacturer of alcoholic beverages attending a market or event, please contact the compliance unit. </a:t>
            </a:r>
          </a:p>
          <a:p>
            <a:pPr marL="457200" indent="-457200">
              <a:buFont typeface="Arial" panose="020B0604020202020204" pitchFamily="34" charset="0"/>
              <a:buChar char="•"/>
            </a:pPr>
            <a:endParaRPr lang="en-US" sz="2600" dirty="0"/>
          </a:p>
          <a:p>
            <a:pPr marL="914400" lvl="1" indent="-457200">
              <a:buFont typeface="Arial" panose="020B0604020202020204" pitchFamily="34" charset="0"/>
              <a:buChar char="•"/>
            </a:pPr>
            <a:r>
              <a:rPr lang="en-US" sz="2200" dirty="0">
                <a:hlinkClick r:id="rId2"/>
              </a:rPr>
              <a:t>https://www.abc.virginia.gov/enforcement/bureau-of-law-enforcement/compliance-unit</a:t>
            </a:r>
            <a:endParaRPr lang="en-US" sz="2200" dirty="0"/>
          </a:p>
          <a:p>
            <a:pPr lvl="1"/>
            <a:endParaRPr lang="en-US" sz="2200" dirty="0"/>
          </a:p>
          <a:p>
            <a:pPr lvl="1"/>
            <a:r>
              <a:rPr lang="en-US" sz="1600" b="0" i="0" u="sng" dirty="0">
                <a:solidFill>
                  <a:srgbClr val="0076BB"/>
                </a:solidFill>
                <a:effectLst/>
                <a:highlight>
                  <a:srgbClr val="FFFFFF"/>
                </a:highlight>
                <a:latin typeface="Open Sans" panose="020B0606030504020204" pitchFamily="34" charset="0"/>
                <a:hlinkClick r:id="rId3"/>
              </a:rPr>
              <a:t>compliance@virginiaabc.com</a:t>
            </a:r>
            <a:r>
              <a:rPr lang="en-US" sz="1600" b="0" i="0" dirty="0">
                <a:solidFill>
                  <a:srgbClr val="282828"/>
                </a:solidFill>
                <a:effectLst/>
                <a:highlight>
                  <a:srgbClr val="FFFFFF"/>
                </a:highlight>
                <a:latin typeface="Open Sans" panose="020B0606030504020204" pitchFamily="34" charset="0"/>
              </a:rPr>
              <a:t>  </a:t>
            </a:r>
          </a:p>
          <a:p>
            <a:pPr lvl="1"/>
            <a:r>
              <a:rPr lang="en-US" sz="1600" b="0" i="0" dirty="0">
                <a:solidFill>
                  <a:srgbClr val="282828"/>
                </a:solidFill>
                <a:effectLst/>
                <a:highlight>
                  <a:srgbClr val="FFFFFF"/>
                </a:highlight>
                <a:latin typeface="Open Sans" panose="020B0606030504020204" pitchFamily="34" charset="0"/>
              </a:rPr>
              <a:t>(804) 213-4632</a:t>
            </a:r>
            <a:endParaRPr lang="en-US" sz="2200" dirty="0"/>
          </a:p>
        </p:txBody>
      </p:sp>
      <p:sp>
        <p:nvSpPr>
          <p:cNvPr id="2" name="Title 1">
            <a:extLst>
              <a:ext uri="{FF2B5EF4-FFF2-40B4-BE49-F238E27FC236}">
                <a16:creationId xmlns:a16="http://schemas.microsoft.com/office/drawing/2014/main" id="{36DF60CA-EADB-C0FA-1804-A2C9515233B9}"/>
              </a:ext>
            </a:extLst>
          </p:cNvPr>
          <p:cNvSpPr>
            <a:spLocks noGrp="1"/>
          </p:cNvSpPr>
          <p:nvPr>
            <p:ph type="title"/>
          </p:nvPr>
        </p:nvSpPr>
        <p:spPr/>
        <p:txBody>
          <a:bodyPr>
            <a:normAutofit fontScale="90000"/>
          </a:bodyPr>
          <a:lstStyle/>
          <a:p>
            <a:r>
              <a:rPr lang="en-US" dirty="0"/>
              <a:t>Wineries, Farm Wineries, Breweries Distilleries Cont. </a:t>
            </a:r>
          </a:p>
        </p:txBody>
      </p:sp>
      <p:sp>
        <p:nvSpPr>
          <p:cNvPr id="8" name="Slide Number Placeholder 7">
            <a:extLst>
              <a:ext uri="{FF2B5EF4-FFF2-40B4-BE49-F238E27FC236}">
                <a16:creationId xmlns:a16="http://schemas.microsoft.com/office/drawing/2014/main" id="{9C6332E7-E8A9-1B3B-CF4E-3E362B9E8C85}"/>
              </a:ext>
            </a:extLst>
          </p:cNvPr>
          <p:cNvSpPr>
            <a:spLocks noGrp="1"/>
          </p:cNvSpPr>
          <p:nvPr>
            <p:ph type="sldNum" sz="quarter" idx="11"/>
          </p:nvPr>
        </p:nvSpPr>
        <p:spPr/>
        <p:txBody>
          <a:bodyPr/>
          <a:lstStyle/>
          <a:p>
            <a:fld id="{1A991D20-9552-AC4A-A378-E2BB65AB0B1F}" type="slidenum">
              <a:rPr lang="en-US" smtClean="0"/>
              <a:pPr/>
              <a:t>12</a:t>
            </a:fld>
            <a:endParaRPr lang="en-US"/>
          </a:p>
        </p:txBody>
      </p:sp>
    </p:spTree>
    <p:extLst>
      <p:ext uri="{BB962C8B-B14F-4D97-AF65-F5344CB8AC3E}">
        <p14:creationId xmlns:p14="http://schemas.microsoft.com/office/powerpoint/2010/main" val="873060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96A8EB9-8D29-4C18-1967-FFD45E7C9D86}"/>
              </a:ext>
            </a:extLst>
          </p:cNvPr>
          <p:cNvSpPr>
            <a:spLocks noGrp="1"/>
          </p:cNvSpPr>
          <p:nvPr>
            <p:ph sz="half" idx="1"/>
          </p:nvPr>
        </p:nvSpPr>
        <p:spPr/>
        <p:txBody>
          <a:bodyPr>
            <a:normAutofit/>
          </a:bodyPr>
          <a:lstStyle/>
          <a:p>
            <a:r>
              <a:rPr lang="en-US" sz="2400" b="1" dirty="0"/>
              <a:t>Special Agent in Charge - Compliance</a:t>
            </a:r>
          </a:p>
          <a:p>
            <a:r>
              <a:rPr lang="en-US" sz="2000" dirty="0"/>
              <a:t>Marc Haalman</a:t>
            </a:r>
          </a:p>
          <a:p>
            <a:r>
              <a:rPr lang="en-US" sz="2000" dirty="0">
                <a:hlinkClick r:id="rId2"/>
              </a:rPr>
              <a:t>marc.haalman@virginiaabc.com</a:t>
            </a:r>
            <a:endParaRPr lang="en-US" sz="2000" dirty="0"/>
          </a:p>
          <a:p>
            <a:r>
              <a:rPr lang="en-US" sz="2000" dirty="0"/>
              <a:t>(804)213-4626</a:t>
            </a:r>
          </a:p>
        </p:txBody>
      </p:sp>
      <p:sp>
        <p:nvSpPr>
          <p:cNvPr id="7" name="Title 6">
            <a:extLst>
              <a:ext uri="{FF2B5EF4-FFF2-40B4-BE49-F238E27FC236}">
                <a16:creationId xmlns:a16="http://schemas.microsoft.com/office/drawing/2014/main" id="{38890EE0-F21B-89A7-AEC9-95F7BB70DAC1}"/>
              </a:ext>
            </a:extLst>
          </p:cNvPr>
          <p:cNvSpPr>
            <a:spLocks noGrp="1"/>
          </p:cNvSpPr>
          <p:nvPr>
            <p:ph type="title"/>
          </p:nvPr>
        </p:nvSpPr>
        <p:spPr/>
        <p:txBody>
          <a:bodyPr/>
          <a:lstStyle/>
          <a:p>
            <a:r>
              <a:rPr lang="en-US" dirty="0"/>
              <a:t>Contact Information</a:t>
            </a:r>
          </a:p>
        </p:txBody>
      </p:sp>
      <p:sp>
        <p:nvSpPr>
          <p:cNvPr id="2" name="Slide Number Placeholder 1">
            <a:extLst>
              <a:ext uri="{FF2B5EF4-FFF2-40B4-BE49-F238E27FC236}">
                <a16:creationId xmlns:a16="http://schemas.microsoft.com/office/drawing/2014/main" id="{05069027-977A-DBD1-04D8-FCA712B7A6E3}"/>
              </a:ext>
            </a:extLst>
          </p:cNvPr>
          <p:cNvSpPr>
            <a:spLocks noGrp="1"/>
          </p:cNvSpPr>
          <p:nvPr>
            <p:ph type="sldNum" sz="quarter" idx="10"/>
          </p:nvPr>
        </p:nvSpPr>
        <p:spPr/>
        <p:txBody>
          <a:bodyPr/>
          <a:lstStyle/>
          <a:p>
            <a:fld id="{1A991D20-9552-AC4A-A378-E2BB65AB0B1F}" type="slidenum">
              <a:rPr lang="en-US" smtClean="0"/>
              <a:pPr/>
              <a:t>13</a:t>
            </a:fld>
            <a:endParaRPr lang="en-US"/>
          </a:p>
        </p:txBody>
      </p:sp>
    </p:spTree>
    <p:extLst>
      <p:ext uri="{BB962C8B-B14F-4D97-AF65-F5344CB8AC3E}">
        <p14:creationId xmlns:p14="http://schemas.microsoft.com/office/powerpoint/2010/main" val="3969330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8890EE0-F21B-89A7-AEC9-95F7BB70DAC1}"/>
              </a:ext>
            </a:extLst>
          </p:cNvPr>
          <p:cNvSpPr>
            <a:spLocks noGrp="1"/>
          </p:cNvSpPr>
          <p:nvPr>
            <p:ph type="title"/>
          </p:nvPr>
        </p:nvSpPr>
        <p:spPr/>
        <p:txBody>
          <a:bodyPr/>
          <a:lstStyle/>
          <a:p>
            <a:r>
              <a:rPr lang="en-US" dirty="0"/>
              <a:t>Contact Information</a:t>
            </a:r>
          </a:p>
        </p:txBody>
      </p:sp>
      <p:sp>
        <p:nvSpPr>
          <p:cNvPr id="2" name="Slide Number Placeholder 1">
            <a:extLst>
              <a:ext uri="{FF2B5EF4-FFF2-40B4-BE49-F238E27FC236}">
                <a16:creationId xmlns:a16="http://schemas.microsoft.com/office/drawing/2014/main" id="{05069027-977A-DBD1-04D8-FCA712B7A6E3}"/>
              </a:ext>
            </a:extLst>
          </p:cNvPr>
          <p:cNvSpPr>
            <a:spLocks noGrp="1"/>
          </p:cNvSpPr>
          <p:nvPr>
            <p:ph type="sldNum" sz="quarter" idx="10"/>
          </p:nvPr>
        </p:nvSpPr>
        <p:spPr/>
        <p:txBody>
          <a:bodyPr/>
          <a:lstStyle/>
          <a:p>
            <a:fld id="{1A991D20-9552-AC4A-A378-E2BB65AB0B1F}" type="slidenum">
              <a:rPr lang="en-US" smtClean="0"/>
              <a:pPr/>
              <a:t>14</a:t>
            </a:fld>
            <a:endParaRPr lang="en-US"/>
          </a:p>
        </p:txBody>
      </p:sp>
      <p:pic>
        <p:nvPicPr>
          <p:cNvPr id="1026" name="Picture 2" descr="Map of regional offices">
            <a:extLst>
              <a:ext uri="{FF2B5EF4-FFF2-40B4-BE49-F238E27FC236}">
                <a16:creationId xmlns:a16="http://schemas.microsoft.com/office/drawing/2014/main" id="{EAD06F57-1E59-8C1B-4723-4945852E44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990" y="1328469"/>
            <a:ext cx="6631879" cy="27505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886CDB9-0748-30B5-1195-16D0DC86B799}"/>
              </a:ext>
            </a:extLst>
          </p:cNvPr>
          <p:cNvSpPr txBox="1"/>
          <p:nvPr/>
        </p:nvSpPr>
        <p:spPr>
          <a:xfrm>
            <a:off x="534726" y="4571352"/>
            <a:ext cx="6094674" cy="923330"/>
          </a:xfrm>
          <a:prstGeom prst="rect">
            <a:avLst/>
          </a:prstGeom>
          <a:noFill/>
        </p:spPr>
        <p:txBody>
          <a:bodyPr wrap="square">
            <a:spAutoFit/>
          </a:bodyPr>
          <a:lstStyle/>
          <a:p>
            <a:r>
              <a:rPr lang="en-US" dirty="0">
                <a:hlinkClick r:id="rId3"/>
              </a:rPr>
              <a:t>https://www.abc.virginia.gov/enforcement/bureau-of-law-enforcement/regional-offices</a:t>
            </a:r>
            <a:endParaRPr lang="en-US" dirty="0"/>
          </a:p>
          <a:p>
            <a:endParaRPr lang="en-US" dirty="0"/>
          </a:p>
        </p:txBody>
      </p:sp>
    </p:spTree>
    <p:extLst>
      <p:ext uri="{BB962C8B-B14F-4D97-AF65-F5344CB8AC3E}">
        <p14:creationId xmlns:p14="http://schemas.microsoft.com/office/powerpoint/2010/main" val="2762619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708283-2913-056F-2657-EF0688A4C66F}"/>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956908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B2E40F-0E41-38ED-9F5F-348DC1C88CB8}"/>
              </a:ext>
            </a:extLst>
          </p:cNvPr>
          <p:cNvSpPr>
            <a:spLocks noGrp="1"/>
          </p:cNvSpPr>
          <p:nvPr>
            <p:ph sz="half" idx="1"/>
          </p:nvPr>
        </p:nvSpPr>
        <p:spPr>
          <a:xfrm>
            <a:off x="609599" y="1482810"/>
            <a:ext cx="10625593" cy="4059250"/>
          </a:xfrm>
        </p:spPr>
        <p:txBody>
          <a:bodyPr>
            <a:normAutofit/>
          </a:bodyPr>
          <a:lstStyle/>
          <a:p>
            <a:r>
              <a:rPr lang="en-US" sz="2600" dirty="0"/>
              <a:t>§ 4.1-100. Definitions.</a:t>
            </a:r>
          </a:p>
          <a:p>
            <a:endParaRPr lang="en-US" sz="2600" dirty="0"/>
          </a:p>
          <a:p>
            <a:r>
              <a:rPr lang="en-US" sz="2600" dirty="0"/>
              <a:t>"Alcoholic beverages" includes alcohol, spirits, wine, and beer, and any one or more of such varieties containing </a:t>
            </a:r>
            <a:r>
              <a:rPr lang="en-US" sz="2600" dirty="0">
                <a:highlight>
                  <a:srgbClr val="FFFF00"/>
                </a:highlight>
              </a:rPr>
              <a:t>one-half of one percent or more </a:t>
            </a:r>
            <a:r>
              <a:rPr lang="en-US" sz="2600" dirty="0"/>
              <a:t>of alcohol by volume, including mixed alcoholic beverages, and every liquid or solid, powder or crystal, patented or not, containing alcohol, spirits, wine, or beer and </a:t>
            </a:r>
            <a:r>
              <a:rPr lang="en-US" sz="2600" dirty="0">
                <a:highlight>
                  <a:srgbClr val="FFFF00"/>
                </a:highlight>
              </a:rPr>
              <a:t>capable of being consumed by a human being</a:t>
            </a:r>
            <a:r>
              <a:rPr lang="en-US" sz="2600" dirty="0"/>
              <a:t>.</a:t>
            </a:r>
          </a:p>
        </p:txBody>
      </p:sp>
      <p:sp>
        <p:nvSpPr>
          <p:cNvPr id="2" name="Title 1">
            <a:extLst>
              <a:ext uri="{FF2B5EF4-FFF2-40B4-BE49-F238E27FC236}">
                <a16:creationId xmlns:a16="http://schemas.microsoft.com/office/drawing/2014/main" id="{36DF60CA-EADB-C0FA-1804-A2C9515233B9}"/>
              </a:ext>
            </a:extLst>
          </p:cNvPr>
          <p:cNvSpPr>
            <a:spLocks noGrp="1"/>
          </p:cNvSpPr>
          <p:nvPr>
            <p:ph type="title"/>
          </p:nvPr>
        </p:nvSpPr>
        <p:spPr/>
        <p:txBody>
          <a:bodyPr/>
          <a:lstStyle/>
          <a:p>
            <a:r>
              <a:rPr lang="en-US" dirty="0"/>
              <a:t>COV Definition of an Alcoholic Beverage</a:t>
            </a:r>
          </a:p>
        </p:txBody>
      </p:sp>
      <p:sp>
        <p:nvSpPr>
          <p:cNvPr id="8" name="Slide Number Placeholder 7">
            <a:extLst>
              <a:ext uri="{FF2B5EF4-FFF2-40B4-BE49-F238E27FC236}">
                <a16:creationId xmlns:a16="http://schemas.microsoft.com/office/drawing/2014/main" id="{9C6332E7-E8A9-1B3B-CF4E-3E362B9E8C85}"/>
              </a:ext>
            </a:extLst>
          </p:cNvPr>
          <p:cNvSpPr>
            <a:spLocks noGrp="1"/>
          </p:cNvSpPr>
          <p:nvPr>
            <p:ph type="sldNum" sz="quarter" idx="11"/>
          </p:nvPr>
        </p:nvSpPr>
        <p:spPr/>
        <p:txBody>
          <a:bodyPr/>
          <a:lstStyle/>
          <a:p>
            <a:fld id="{1A991D20-9552-AC4A-A378-E2BB65AB0B1F}" type="slidenum">
              <a:rPr lang="en-US" smtClean="0"/>
              <a:pPr/>
              <a:t>2</a:t>
            </a:fld>
            <a:endParaRPr lang="en-US"/>
          </a:p>
        </p:txBody>
      </p:sp>
    </p:spTree>
    <p:extLst>
      <p:ext uri="{BB962C8B-B14F-4D97-AF65-F5344CB8AC3E}">
        <p14:creationId xmlns:p14="http://schemas.microsoft.com/office/powerpoint/2010/main" val="4243047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B2E40F-0E41-38ED-9F5F-348DC1C88CB8}"/>
              </a:ext>
            </a:extLst>
          </p:cNvPr>
          <p:cNvSpPr>
            <a:spLocks noGrp="1"/>
          </p:cNvSpPr>
          <p:nvPr>
            <p:ph sz="half" idx="1"/>
          </p:nvPr>
        </p:nvSpPr>
        <p:spPr>
          <a:xfrm>
            <a:off x="609599" y="1482810"/>
            <a:ext cx="10625593" cy="4432960"/>
          </a:xfrm>
        </p:spPr>
        <p:txBody>
          <a:bodyPr>
            <a:normAutofit fontScale="70000" lnSpcReduction="20000"/>
          </a:bodyPr>
          <a:lstStyle/>
          <a:p>
            <a:pPr marL="457200" indent="-457200">
              <a:buFont typeface="Arial" panose="020B0604020202020204" pitchFamily="34" charset="0"/>
              <a:buChar char="•"/>
            </a:pPr>
            <a:r>
              <a:rPr lang="en-US" sz="2600" dirty="0"/>
              <a:t>The manufacture, sale and delivery or shipment by persons authorized under existing laws to engage in such business of any medicine containing sufficient medication to prevent it from being used as a beverage.</a:t>
            </a:r>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sz="2600" dirty="0"/>
              <a:t>The manufacture, sale and delivery or shipment by persons authorized under existing laws to engage in such business of any medicinal preparations manufactured in accordance with formulas prescribed by the United States pharmacopoeia; national formulary, patent and proprietary preparations; and other bona fide medicinal and technical preparations; which contain no more alcohol than is necessary to extract the medicinal properties of the drugs contained in such preparations, and no more alcohol than is necessary to hold the medicinal agents in solution and to preserve the same, and which are manufactured and sold to be used exclusively as medicine and not as beverages.</a:t>
            </a:r>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sz="2600" dirty="0"/>
              <a:t>The manufacture, sale and delivery or shipment of toilet, medicinal and antiseptic preparations and solutions not intended for internal human use nor to be sold as beverages.</a:t>
            </a:r>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sz="2600" dirty="0"/>
              <a:t>The manufacture and sale of food products known as flavoring extracts which are manufactured and sold for cooking and culinary purposes only and not sold as beverages.</a:t>
            </a:r>
          </a:p>
          <a:p>
            <a:pPr marL="914400" lvl="1" indent="-457200">
              <a:buFont typeface="Arial" panose="020B0604020202020204" pitchFamily="34" charset="0"/>
              <a:buChar char="•"/>
            </a:pPr>
            <a:r>
              <a:rPr lang="en-US" sz="2200" dirty="0"/>
              <a:t>Includes bitters and vanilla </a:t>
            </a:r>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endParaRPr lang="en-US" sz="2600" dirty="0"/>
          </a:p>
        </p:txBody>
      </p:sp>
      <p:sp>
        <p:nvSpPr>
          <p:cNvPr id="2" name="Title 1">
            <a:extLst>
              <a:ext uri="{FF2B5EF4-FFF2-40B4-BE49-F238E27FC236}">
                <a16:creationId xmlns:a16="http://schemas.microsoft.com/office/drawing/2014/main" id="{36DF60CA-EADB-C0FA-1804-A2C9515233B9}"/>
              </a:ext>
            </a:extLst>
          </p:cNvPr>
          <p:cNvSpPr>
            <a:spLocks noGrp="1"/>
          </p:cNvSpPr>
          <p:nvPr>
            <p:ph type="title"/>
          </p:nvPr>
        </p:nvSpPr>
        <p:spPr/>
        <p:txBody>
          <a:bodyPr/>
          <a:lstStyle/>
          <a:p>
            <a:r>
              <a:rPr lang="en-US" dirty="0"/>
              <a:t>Exemptions to Licensure (</a:t>
            </a:r>
            <a:r>
              <a:rPr lang="en-US" sz="4400" dirty="0"/>
              <a:t>§ </a:t>
            </a:r>
            <a:r>
              <a:rPr lang="en-US" dirty="0"/>
              <a:t>4.1-200)</a:t>
            </a:r>
          </a:p>
        </p:txBody>
      </p:sp>
      <p:sp>
        <p:nvSpPr>
          <p:cNvPr id="8" name="Slide Number Placeholder 7">
            <a:extLst>
              <a:ext uri="{FF2B5EF4-FFF2-40B4-BE49-F238E27FC236}">
                <a16:creationId xmlns:a16="http://schemas.microsoft.com/office/drawing/2014/main" id="{9C6332E7-E8A9-1B3B-CF4E-3E362B9E8C85}"/>
              </a:ext>
            </a:extLst>
          </p:cNvPr>
          <p:cNvSpPr>
            <a:spLocks noGrp="1"/>
          </p:cNvSpPr>
          <p:nvPr>
            <p:ph type="sldNum" sz="quarter" idx="11"/>
          </p:nvPr>
        </p:nvSpPr>
        <p:spPr/>
        <p:txBody>
          <a:bodyPr/>
          <a:lstStyle/>
          <a:p>
            <a:fld id="{1A991D20-9552-AC4A-A378-E2BB65AB0B1F}" type="slidenum">
              <a:rPr lang="en-US" smtClean="0"/>
              <a:pPr/>
              <a:t>3</a:t>
            </a:fld>
            <a:endParaRPr lang="en-US"/>
          </a:p>
        </p:txBody>
      </p:sp>
    </p:spTree>
    <p:extLst>
      <p:ext uri="{BB962C8B-B14F-4D97-AF65-F5344CB8AC3E}">
        <p14:creationId xmlns:p14="http://schemas.microsoft.com/office/powerpoint/2010/main" val="3068680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B2E40F-0E41-38ED-9F5F-348DC1C88CB8}"/>
              </a:ext>
            </a:extLst>
          </p:cNvPr>
          <p:cNvSpPr>
            <a:spLocks noGrp="1"/>
          </p:cNvSpPr>
          <p:nvPr>
            <p:ph sz="half" idx="1"/>
          </p:nvPr>
        </p:nvSpPr>
        <p:spPr>
          <a:xfrm>
            <a:off x="609599" y="1482810"/>
            <a:ext cx="10625593" cy="4432960"/>
          </a:xfrm>
        </p:spPr>
        <p:txBody>
          <a:bodyPr>
            <a:normAutofit fontScale="77500" lnSpcReduction="20000"/>
          </a:bodyPr>
          <a:lstStyle/>
          <a:p>
            <a:pPr marL="457200" indent="-457200">
              <a:buFont typeface="Arial" panose="020B0604020202020204" pitchFamily="34" charset="0"/>
              <a:buChar char="•"/>
            </a:pPr>
            <a:r>
              <a:rPr lang="en-US" sz="2600" dirty="0"/>
              <a:t>Any person who manufactures at his residence or at a gourmet brewing shop for domestic consumption at his residence, but not to be sold, dispensed or given away, except as hereinafter provided, wine or beer or both, in an amount not to exceed the limits permitted by federal law.</a:t>
            </a:r>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sz="2600" dirty="0"/>
              <a:t>Any person who manufactures wine or beer in accordance with this subdivision may remove from his residence an amount not to exceed fifty liters of such wine or fifteen gallons of such beer on any one occasion for (</a:t>
            </a:r>
            <a:r>
              <a:rPr lang="en-US" sz="2600" dirty="0" err="1"/>
              <a:t>i</a:t>
            </a:r>
            <a:r>
              <a:rPr lang="en-US" sz="2600" dirty="0"/>
              <a:t>) personal or family use, provided such use does not violate the provisions of this subtitle or Board regulations; (ii) giving to any person to whom wine or beer may be lawfully sold an amount not to exceed (a) one liter of wine per person per year or (b) seventy-two ounces of beer per person per year, provided such gift is for noncommercial purposes; or (iii) giving to any person to whom beer may lawfully be sold a sample of such wine or beer, not to exceed (a) one ounce of wine by volume or (b) two ounces of beer by volume for on-premises consumption at events organized for judging or exhibiting such wine or beer, including events held on the premises of a retail licensee. Nothing in this paragraph shall be construed to authorize the sale of such wine or beer.</a:t>
            </a:r>
          </a:p>
          <a:p>
            <a:pPr marL="457200" indent="-457200">
              <a:buFont typeface="Arial" panose="020B0604020202020204" pitchFamily="34" charset="0"/>
              <a:buChar char="•"/>
            </a:pPr>
            <a:endParaRPr lang="en-US" sz="2600" dirty="0"/>
          </a:p>
        </p:txBody>
      </p:sp>
      <p:sp>
        <p:nvSpPr>
          <p:cNvPr id="2" name="Title 1">
            <a:extLst>
              <a:ext uri="{FF2B5EF4-FFF2-40B4-BE49-F238E27FC236}">
                <a16:creationId xmlns:a16="http://schemas.microsoft.com/office/drawing/2014/main" id="{36DF60CA-EADB-C0FA-1804-A2C9515233B9}"/>
              </a:ext>
            </a:extLst>
          </p:cNvPr>
          <p:cNvSpPr>
            <a:spLocks noGrp="1"/>
          </p:cNvSpPr>
          <p:nvPr>
            <p:ph type="title"/>
          </p:nvPr>
        </p:nvSpPr>
        <p:spPr/>
        <p:txBody>
          <a:bodyPr>
            <a:normAutofit fontScale="90000"/>
          </a:bodyPr>
          <a:lstStyle/>
          <a:p>
            <a:r>
              <a:rPr lang="en-US" dirty="0"/>
              <a:t>Exemptions to Licensure (</a:t>
            </a:r>
            <a:r>
              <a:rPr lang="en-US" sz="4400" dirty="0"/>
              <a:t>§ </a:t>
            </a:r>
            <a:r>
              <a:rPr lang="en-US" dirty="0"/>
              <a:t>4.1-200) Cont. </a:t>
            </a:r>
          </a:p>
        </p:txBody>
      </p:sp>
      <p:sp>
        <p:nvSpPr>
          <p:cNvPr id="8" name="Slide Number Placeholder 7">
            <a:extLst>
              <a:ext uri="{FF2B5EF4-FFF2-40B4-BE49-F238E27FC236}">
                <a16:creationId xmlns:a16="http://schemas.microsoft.com/office/drawing/2014/main" id="{9C6332E7-E8A9-1B3B-CF4E-3E362B9E8C85}"/>
              </a:ext>
            </a:extLst>
          </p:cNvPr>
          <p:cNvSpPr>
            <a:spLocks noGrp="1"/>
          </p:cNvSpPr>
          <p:nvPr>
            <p:ph type="sldNum" sz="quarter" idx="11"/>
          </p:nvPr>
        </p:nvSpPr>
        <p:spPr/>
        <p:txBody>
          <a:bodyPr/>
          <a:lstStyle/>
          <a:p>
            <a:fld id="{1A991D20-9552-AC4A-A378-E2BB65AB0B1F}" type="slidenum">
              <a:rPr lang="en-US" smtClean="0"/>
              <a:pPr/>
              <a:t>4</a:t>
            </a:fld>
            <a:endParaRPr lang="en-US"/>
          </a:p>
        </p:txBody>
      </p:sp>
    </p:spTree>
    <p:extLst>
      <p:ext uri="{BB962C8B-B14F-4D97-AF65-F5344CB8AC3E}">
        <p14:creationId xmlns:p14="http://schemas.microsoft.com/office/powerpoint/2010/main" val="310308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B2E40F-0E41-38ED-9F5F-348DC1C88CB8}"/>
              </a:ext>
            </a:extLst>
          </p:cNvPr>
          <p:cNvSpPr>
            <a:spLocks noGrp="1"/>
          </p:cNvSpPr>
          <p:nvPr>
            <p:ph sz="half" idx="1"/>
          </p:nvPr>
        </p:nvSpPr>
        <p:spPr>
          <a:xfrm>
            <a:off x="609599" y="1482810"/>
            <a:ext cx="10625593" cy="5013406"/>
          </a:xfrm>
        </p:spPr>
        <p:txBody>
          <a:bodyPr>
            <a:normAutofit/>
          </a:bodyPr>
          <a:lstStyle/>
          <a:p>
            <a:pPr marL="457200" indent="-457200">
              <a:buFont typeface="Arial" panose="020B0604020202020204" pitchFamily="34" charset="0"/>
              <a:buChar char="•"/>
            </a:pPr>
            <a:r>
              <a:rPr lang="en-US" sz="2000" dirty="0"/>
              <a:t>The board may issue a yearly permit authorizing the shipment and transportation direct to the permittee of orders placed by the board for alcohol or other alcoholic beverages for any of the following purposes:</a:t>
            </a:r>
          </a:p>
          <a:p>
            <a:pPr marL="1371600" lvl="2" indent="-457200">
              <a:buFont typeface="Arial" panose="020B0604020202020204" pitchFamily="34" charset="0"/>
              <a:buChar char="•"/>
            </a:pPr>
            <a:endParaRPr lang="en-US" sz="1600" dirty="0"/>
          </a:p>
          <a:p>
            <a:pPr lvl="2"/>
            <a:r>
              <a:rPr lang="en-US" sz="1600" dirty="0"/>
              <a:t>1. For industrial purposes;</a:t>
            </a:r>
          </a:p>
          <a:p>
            <a:pPr lvl="2"/>
            <a:r>
              <a:rPr lang="en-US" sz="1600" dirty="0"/>
              <a:t>2. For scientific research or analysis;</a:t>
            </a:r>
          </a:p>
          <a:p>
            <a:pPr lvl="2"/>
            <a:r>
              <a:rPr lang="en-US" sz="1600" dirty="0"/>
              <a:t>3. </a:t>
            </a:r>
            <a:r>
              <a:rPr lang="en-US" sz="1600" dirty="0">
                <a:highlight>
                  <a:srgbClr val="FFFF00"/>
                </a:highlight>
              </a:rPr>
              <a:t>For manufacturing articles allowed to be manufactured under the provisions of § 4.1-200 of the Code of Virginia</a:t>
            </a:r>
            <a:r>
              <a:rPr lang="en-US" sz="1600" dirty="0"/>
              <a:t>; </a:t>
            </a:r>
          </a:p>
          <a:p>
            <a:pPr lvl="2"/>
            <a:r>
              <a:rPr lang="en-US" sz="1600" dirty="0"/>
              <a:t>4. For use in a hospital or home for the aged (alcohol only).</a:t>
            </a:r>
          </a:p>
          <a:p>
            <a:pPr marL="342900" indent="-342900">
              <a:buFont typeface="Arial" panose="020B0604020202020204" pitchFamily="34" charset="0"/>
              <a:buChar char="•"/>
            </a:pPr>
            <a:r>
              <a:rPr lang="en-US" sz="2000" dirty="0"/>
              <a:t>Applications for alcohol shall be accompanied by a fee of $10, where the order is in excess of 110 gallons during a calendar year, or a fee of $5.00 for lesser amounts. Applications for other alcoholic beverages shall be accompanied by a fee of 5.0% of the delivered cost to the place designated by the permittee. </a:t>
            </a:r>
          </a:p>
          <a:p>
            <a:pPr marL="342900" indent="-342900">
              <a:buFont typeface="Arial" panose="020B0604020202020204" pitchFamily="34" charset="0"/>
              <a:buChar char="•"/>
            </a:pPr>
            <a:r>
              <a:rPr lang="en-US" sz="2000" dirty="0">
                <a:hlinkClick r:id="rId2"/>
              </a:rPr>
              <a:t>https://www.abc.virginia.gov/licenses/val/definitions/industrial-alcohol</a:t>
            </a:r>
            <a:endParaRPr lang="en-US" sz="2000" dirty="0"/>
          </a:p>
          <a:p>
            <a:pPr marL="342900" indent="-342900">
              <a:buFont typeface="Arial" panose="020B0604020202020204" pitchFamily="34" charset="0"/>
              <a:buChar char="•"/>
            </a:pPr>
            <a:endParaRPr lang="en-US" sz="2000" dirty="0"/>
          </a:p>
          <a:p>
            <a:endParaRPr lang="en-US" sz="2600" dirty="0"/>
          </a:p>
          <a:p>
            <a:endParaRPr lang="en-US" sz="2600" dirty="0"/>
          </a:p>
          <a:p>
            <a:pPr marL="457200" indent="-457200">
              <a:buFont typeface="Arial" panose="020B0604020202020204" pitchFamily="34" charset="0"/>
              <a:buChar char="•"/>
            </a:pPr>
            <a:endParaRPr lang="en-US" sz="2600" dirty="0"/>
          </a:p>
        </p:txBody>
      </p:sp>
      <p:sp>
        <p:nvSpPr>
          <p:cNvPr id="2" name="Title 1">
            <a:extLst>
              <a:ext uri="{FF2B5EF4-FFF2-40B4-BE49-F238E27FC236}">
                <a16:creationId xmlns:a16="http://schemas.microsoft.com/office/drawing/2014/main" id="{36DF60CA-EADB-C0FA-1804-A2C9515233B9}"/>
              </a:ext>
            </a:extLst>
          </p:cNvPr>
          <p:cNvSpPr>
            <a:spLocks noGrp="1"/>
          </p:cNvSpPr>
          <p:nvPr>
            <p:ph type="title"/>
          </p:nvPr>
        </p:nvSpPr>
        <p:spPr/>
        <p:txBody>
          <a:bodyPr/>
          <a:lstStyle/>
          <a:p>
            <a:r>
              <a:rPr lang="en-US" dirty="0"/>
              <a:t>Permits Needed – Industrial Alcohol</a:t>
            </a:r>
          </a:p>
        </p:txBody>
      </p:sp>
      <p:sp>
        <p:nvSpPr>
          <p:cNvPr id="8" name="Slide Number Placeholder 7">
            <a:extLst>
              <a:ext uri="{FF2B5EF4-FFF2-40B4-BE49-F238E27FC236}">
                <a16:creationId xmlns:a16="http://schemas.microsoft.com/office/drawing/2014/main" id="{9C6332E7-E8A9-1B3B-CF4E-3E362B9E8C85}"/>
              </a:ext>
            </a:extLst>
          </p:cNvPr>
          <p:cNvSpPr>
            <a:spLocks noGrp="1"/>
          </p:cNvSpPr>
          <p:nvPr>
            <p:ph type="sldNum" sz="quarter" idx="11"/>
          </p:nvPr>
        </p:nvSpPr>
        <p:spPr/>
        <p:txBody>
          <a:bodyPr/>
          <a:lstStyle/>
          <a:p>
            <a:fld id="{1A991D20-9552-AC4A-A378-E2BB65AB0B1F}" type="slidenum">
              <a:rPr lang="en-US" smtClean="0"/>
              <a:pPr/>
              <a:t>5</a:t>
            </a:fld>
            <a:endParaRPr lang="en-US"/>
          </a:p>
        </p:txBody>
      </p:sp>
    </p:spTree>
    <p:extLst>
      <p:ext uri="{BB962C8B-B14F-4D97-AF65-F5344CB8AC3E}">
        <p14:creationId xmlns:p14="http://schemas.microsoft.com/office/powerpoint/2010/main" val="1782229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B2E40F-0E41-38ED-9F5F-348DC1C88CB8}"/>
              </a:ext>
            </a:extLst>
          </p:cNvPr>
          <p:cNvSpPr>
            <a:spLocks noGrp="1"/>
          </p:cNvSpPr>
          <p:nvPr>
            <p:ph sz="half" idx="1"/>
          </p:nvPr>
        </p:nvSpPr>
        <p:spPr>
          <a:xfrm>
            <a:off x="609599" y="1482810"/>
            <a:ext cx="10625593" cy="5013406"/>
          </a:xfrm>
        </p:spPr>
        <p:txBody>
          <a:bodyPr>
            <a:normAutofit/>
          </a:bodyPr>
          <a:lstStyle/>
          <a:p>
            <a:pPr marL="342900" indent="-342900">
              <a:buFont typeface="Arial" panose="020B0604020202020204" pitchFamily="34" charset="0"/>
              <a:buChar char="•"/>
            </a:pPr>
            <a:r>
              <a:rPr lang="en-US" sz="2000" dirty="0"/>
              <a:t>The board may issue a yearly permit authorizing the permittee to purchase grain alcohol with a proof greater than 151 at government stores for any of the following purposes:</a:t>
            </a:r>
          </a:p>
          <a:p>
            <a:pPr marL="342900" indent="-342900">
              <a:buFont typeface="Arial" panose="020B0604020202020204" pitchFamily="34" charset="0"/>
              <a:buChar char="•"/>
            </a:pPr>
            <a:endParaRPr lang="en-US" sz="2000" dirty="0"/>
          </a:p>
          <a:p>
            <a:pPr lvl="2"/>
            <a:r>
              <a:rPr lang="en-US" sz="2000" dirty="0"/>
              <a:t>1. Industrial use;</a:t>
            </a:r>
          </a:p>
          <a:p>
            <a:pPr lvl="2"/>
            <a:r>
              <a:rPr lang="en-US" sz="2000" dirty="0"/>
              <a:t>2. Commercial use;</a:t>
            </a:r>
          </a:p>
          <a:p>
            <a:pPr lvl="2"/>
            <a:r>
              <a:rPr lang="en-US" sz="2000" dirty="0"/>
              <a:t>3. Culinary use; or</a:t>
            </a:r>
          </a:p>
          <a:p>
            <a:pPr lvl="2"/>
            <a:r>
              <a:rPr lang="en-US" sz="2000" dirty="0"/>
              <a:t>4. Medical use.</a:t>
            </a:r>
          </a:p>
          <a:p>
            <a:pPr lvl="2"/>
            <a:endParaRPr lang="en-US" sz="2000" dirty="0"/>
          </a:p>
          <a:p>
            <a:pPr marL="342900" indent="-342900">
              <a:buFont typeface="Arial" panose="020B0604020202020204" pitchFamily="34" charset="0"/>
              <a:buChar char="•"/>
            </a:pPr>
            <a:r>
              <a:rPr lang="en-US" sz="2400" dirty="0">
                <a:hlinkClick r:id="rId2">
                  <a:extLst>
                    <a:ext uri="{A12FA001-AC4F-418D-AE19-62706E023703}">
                      <ahyp:hlinkClr xmlns:ahyp="http://schemas.microsoft.com/office/drawing/2018/hyperlinkcolor" val="tx"/>
                    </a:ext>
                  </a:extLst>
                </a:hlinkClick>
              </a:rPr>
              <a:t>$50 (annual) fee/$50 application fee</a:t>
            </a:r>
          </a:p>
          <a:p>
            <a:pPr marL="342900" indent="-342900">
              <a:buFont typeface="Arial" panose="020B0604020202020204" pitchFamily="34" charset="0"/>
              <a:buChar char="•"/>
            </a:pPr>
            <a:endParaRPr lang="en-US" sz="2000" dirty="0">
              <a:solidFill>
                <a:srgbClr val="0060A9"/>
              </a:solidFill>
              <a:hlinkClick r:id="rId2">
                <a:extLst>
                  <a:ext uri="{A12FA001-AC4F-418D-AE19-62706E023703}">
                    <ahyp:hlinkClr xmlns:ahyp="http://schemas.microsoft.com/office/drawing/2018/hyperlinkcolor" val="tx"/>
                  </a:ext>
                </a:extLst>
              </a:hlinkClick>
            </a:endParaRPr>
          </a:p>
          <a:p>
            <a:pPr marL="342900" indent="-342900">
              <a:buFont typeface="Arial" panose="020B0604020202020204" pitchFamily="34" charset="0"/>
              <a:buChar char="•"/>
            </a:pPr>
            <a:r>
              <a:rPr lang="en-US" sz="2400" dirty="0">
                <a:solidFill>
                  <a:srgbClr val="0060A9"/>
                </a:solidFill>
                <a:hlinkClick r:id="rId2">
                  <a:extLst>
                    <a:ext uri="{A12FA001-AC4F-418D-AE19-62706E023703}">
                      <ahyp:hlinkClr xmlns:ahyp="http://schemas.microsoft.com/office/drawing/2018/hyperlinkcolor" val="tx"/>
                    </a:ext>
                  </a:extLst>
                </a:hlinkClick>
              </a:rPr>
              <a:t>https://www.abc.virginia.gov/licenses/val/definitions/grain-alcohol</a:t>
            </a:r>
            <a:endParaRPr lang="en-US" sz="2400" dirty="0"/>
          </a:p>
          <a:p>
            <a:endParaRPr lang="en-US" sz="2800" dirty="0"/>
          </a:p>
          <a:p>
            <a:endParaRPr lang="en-US" sz="2600" dirty="0"/>
          </a:p>
          <a:p>
            <a:endParaRPr lang="en-US" sz="2600" dirty="0"/>
          </a:p>
          <a:p>
            <a:pPr marL="457200" indent="-457200">
              <a:buFont typeface="Arial" panose="020B0604020202020204" pitchFamily="34" charset="0"/>
              <a:buChar char="•"/>
            </a:pPr>
            <a:endParaRPr lang="en-US" sz="2600" dirty="0"/>
          </a:p>
        </p:txBody>
      </p:sp>
      <p:sp>
        <p:nvSpPr>
          <p:cNvPr id="2" name="Title 1">
            <a:extLst>
              <a:ext uri="{FF2B5EF4-FFF2-40B4-BE49-F238E27FC236}">
                <a16:creationId xmlns:a16="http://schemas.microsoft.com/office/drawing/2014/main" id="{36DF60CA-EADB-C0FA-1804-A2C9515233B9}"/>
              </a:ext>
            </a:extLst>
          </p:cNvPr>
          <p:cNvSpPr>
            <a:spLocks noGrp="1"/>
          </p:cNvSpPr>
          <p:nvPr>
            <p:ph type="title"/>
          </p:nvPr>
        </p:nvSpPr>
        <p:spPr/>
        <p:txBody>
          <a:bodyPr/>
          <a:lstStyle/>
          <a:p>
            <a:r>
              <a:rPr lang="en-US" dirty="0"/>
              <a:t>Permits Needed – Grain Alcohol</a:t>
            </a:r>
          </a:p>
        </p:txBody>
      </p:sp>
      <p:sp>
        <p:nvSpPr>
          <p:cNvPr id="8" name="Slide Number Placeholder 7">
            <a:extLst>
              <a:ext uri="{FF2B5EF4-FFF2-40B4-BE49-F238E27FC236}">
                <a16:creationId xmlns:a16="http://schemas.microsoft.com/office/drawing/2014/main" id="{9C6332E7-E8A9-1B3B-CF4E-3E362B9E8C85}"/>
              </a:ext>
            </a:extLst>
          </p:cNvPr>
          <p:cNvSpPr>
            <a:spLocks noGrp="1"/>
          </p:cNvSpPr>
          <p:nvPr>
            <p:ph type="sldNum" sz="quarter" idx="11"/>
          </p:nvPr>
        </p:nvSpPr>
        <p:spPr/>
        <p:txBody>
          <a:bodyPr/>
          <a:lstStyle/>
          <a:p>
            <a:fld id="{1A991D20-9552-AC4A-A378-E2BB65AB0B1F}" type="slidenum">
              <a:rPr lang="en-US" smtClean="0"/>
              <a:pPr/>
              <a:t>6</a:t>
            </a:fld>
            <a:endParaRPr lang="en-US"/>
          </a:p>
        </p:txBody>
      </p:sp>
    </p:spTree>
    <p:extLst>
      <p:ext uri="{BB962C8B-B14F-4D97-AF65-F5344CB8AC3E}">
        <p14:creationId xmlns:p14="http://schemas.microsoft.com/office/powerpoint/2010/main" val="2604183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B2E40F-0E41-38ED-9F5F-348DC1C88CB8}"/>
              </a:ext>
            </a:extLst>
          </p:cNvPr>
          <p:cNvSpPr>
            <a:spLocks noGrp="1"/>
          </p:cNvSpPr>
          <p:nvPr>
            <p:ph sz="half" idx="1"/>
          </p:nvPr>
        </p:nvSpPr>
        <p:spPr>
          <a:xfrm>
            <a:off x="609599" y="1482810"/>
            <a:ext cx="10625593" cy="5013406"/>
          </a:xfrm>
        </p:spPr>
        <p:txBody>
          <a:bodyPr>
            <a:normAutofit/>
          </a:bodyPr>
          <a:lstStyle/>
          <a:p>
            <a:pPr marL="342900" indent="-342900">
              <a:buFont typeface="Arial" panose="020B0604020202020204" pitchFamily="34" charset="0"/>
              <a:buChar char="•"/>
            </a:pPr>
            <a:r>
              <a:rPr lang="en-US" sz="2000" dirty="0"/>
              <a:t>Any person to keep upon his premises alcoholic beverages that he is not authorized by any license to sell and which shall be used for culinary purposes only.</a:t>
            </a:r>
          </a:p>
          <a:p>
            <a:pPr lvl="2"/>
            <a:endParaRPr lang="en-US" sz="2000" dirty="0"/>
          </a:p>
          <a:p>
            <a:pPr marL="342900" indent="-342900">
              <a:buFont typeface="Arial" panose="020B0604020202020204" pitchFamily="34" charset="0"/>
              <a:buChar char="•"/>
            </a:pPr>
            <a:r>
              <a:rPr lang="en-US" sz="2400" dirty="0">
                <a:hlinkClick r:id="rId2">
                  <a:extLst>
                    <a:ext uri="{A12FA001-AC4F-418D-AE19-62706E023703}">
                      <ahyp:hlinkClr xmlns:ahyp="http://schemas.microsoft.com/office/drawing/2018/hyperlinkcolor" val="tx"/>
                    </a:ext>
                  </a:extLst>
                </a:hlinkClick>
              </a:rPr>
              <a:t>$50 (annual) fee/$50 application</a:t>
            </a:r>
          </a:p>
          <a:p>
            <a:pPr marL="342900" indent="-342900">
              <a:buFont typeface="Arial" panose="020B0604020202020204" pitchFamily="34" charset="0"/>
              <a:buChar char="•"/>
            </a:pPr>
            <a:endParaRPr lang="en-US" sz="2000" dirty="0">
              <a:solidFill>
                <a:srgbClr val="0060A9"/>
              </a:solidFill>
              <a:hlinkClick r:id="rId2">
                <a:extLst>
                  <a:ext uri="{A12FA001-AC4F-418D-AE19-62706E023703}">
                    <ahyp:hlinkClr xmlns:ahyp="http://schemas.microsoft.com/office/drawing/2018/hyperlinkcolor" val="tx"/>
                  </a:ext>
                </a:extLst>
              </a:hlinkClick>
            </a:endParaRPr>
          </a:p>
          <a:p>
            <a:pPr marL="342900" indent="-342900">
              <a:buFont typeface="Arial" panose="020B0604020202020204" pitchFamily="34" charset="0"/>
              <a:buChar char="•"/>
            </a:pPr>
            <a:r>
              <a:rPr lang="en-US" sz="2400" dirty="0">
                <a:solidFill>
                  <a:srgbClr val="0060A9"/>
                </a:solidFill>
              </a:rPr>
              <a:t>https://www.abc.virginia.gov/licenses/val/definitions/culinary-permit</a:t>
            </a:r>
            <a:endParaRPr lang="en-US" sz="2800" dirty="0"/>
          </a:p>
          <a:p>
            <a:endParaRPr lang="en-US" sz="2600" dirty="0"/>
          </a:p>
          <a:p>
            <a:endParaRPr lang="en-US" sz="2600" dirty="0"/>
          </a:p>
          <a:p>
            <a:pPr marL="457200" indent="-457200">
              <a:buFont typeface="Arial" panose="020B0604020202020204" pitchFamily="34" charset="0"/>
              <a:buChar char="•"/>
            </a:pPr>
            <a:endParaRPr lang="en-US" sz="2600" dirty="0"/>
          </a:p>
        </p:txBody>
      </p:sp>
      <p:sp>
        <p:nvSpPr>
          <p:cNvPr id="2" name="Title 1">
            <a:extLst>
              <a:ext uri="{FF2B5EF4-FFF2-40B4-BE49-F238E27FC236}">
                <a16:creationId xmlns:a16="http://schemas.microsoft.com/office/drawing/2014/main" id="{36DF60CA-EADB-C0FA-1804-A2C9515233B9}"/>
              </a:ext>
            </a:extLst>
          </p:cNvPr>
          <p:cNvSpPr>
            <a:spLocks noGrp="1"/>
          </p:cNvSpPr>
          <p:nvPr>
            <p:ph type="title"/>
          </p:nvPr>
        </p:nvSpPr>
        <p:spPr/>
        <p:txBody>
          <a:bodyPr/>
          <a:lstStyle/>
          <a:p>
            <a:r>
              <a:rPr lang="en-US" dirty="0"/>
              <a:t>Permits Needed – Culinary </a:t>
            </a:r>
          </a:p>
        </p:txBody>
      </p:sp>
      <p:sp>
        <p:nvSpPr>
          <p:cNvPr id="8" name="Slide Number Placeholder 7">
            <a:extLst>
              <a:ext uri="{FF2B5EF4-FFF2-40B4-BE49-F238E27FC236}">
                <a16:creationId xmlns:a16="http://schemas.microsoft.com/office/drawing/2014/main" id="{9C6332E7-E8A9-1B3B-CF4E-3E362B9E8C85}"/>
              </a:ext>
            </a:extLst>
          </p:cNvPr>
          <p:cNvSpPr>
            <a:spLocks noGrp="1"/>
          </p:cNvSpPr>
          <p:nvPr>
            <p:ph type="sldNum" sz="quarter" idx="11"/>
          </p:nvPr>
        </p:nvSpPr>
        <p:spPr/>
        <p:txBody>
          <a:bodyPr/>
          <a:lstStyle/>
          <a:p>
            <a:fld id="{1A991D20-9552-AC4A-A378-E2BB65AB0B1F}" type="slidenum">
              <a:rPr lang="en-US" smtClean="0"/>
              <a:pPr/>
              <a:t>7</a:t>
            </a:fld>
            <a:endParaRPr lang="en-US"/>
          </a:p>
        </p:txBody>
      </p:sp>
    </p:spTree>
    <p:extLst>
      <p:ext uri="{BB962C8B-B14F-4D97-AF65-F5344CB8AC3E}">
        <p14:creationId xmlns:p14="http://schemas.microsoft.com/office/powerpoint/2010/main" val="781050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B2E40F-0E41-38ED-9F5F-348DC1C88CB8}"/>
              </a:ext>
            </a:extLst>
          </p:cNvPr>
          <p:cNvSpPr>
            <a:spLocks noGrp="1"/>
          </p:cNvSpPr>
          <p:nvPr>
            <p:ph sz="half" idx="1"/>
          </p:nvPr>
        </p:nvSpPr>
        <p:spPr>
          <a:xfrm>
            <a:off x="609599" y="1482810"/>
            <a:ext cx="10625593" cy="5013406"/>
          </a:xfrm>
        </p:spPr>
        <p:txBody>
          <a:bodyPr>
            <a:normAutofit/>
          </a:bodyPr>
          <a:lstStyle/>
          <a:p>
            <a:pPr marL="342900" indent="-342900">
              <a:buFont typeface="Arial" panose="020B0604020202020204" pitchFamily="34" charset="0"/>
              <a:buChar char="•"/>
            </a:pPr>
            <a:r>
              <a:rPr lang="en-US" sz="2000" dirty="0"/>
              <a:t>Confectionery licenses, which shall authorize the licensee to prepare and sell on the licensed premises for </a:t>
            </a:r>
            <a:r>
              <a:rPr lang="en-US" sz="2000" dirty="0">
                <a:highlight>
                  <a:srgbClr val="FFFF00"/>
                </a:highlight>
              </a:rPr>
              <a:t>off-premises consumption </a:t>
            </a:r>
            <a:r>
              <a:rPr lang="en-US" sz="2000" dirty="0"/>
              <a:t>confectionery that contains </a:t>
            </a:r>
            <a:r>
              <a:rPr lang="en-US" sz="2000" dirty="0">
                <a:highlight>
                  <a:srgbClr val="FFFF00"/>
                </a:highlight>
              </a:rPr>
              <a:t>five percent or less alcohol </a:t>
            </a:r>
            <a:r>
              <a:rPr lang="en-US" sz="2000" dirty="0"/>
              <a:t>by volume. Any alcohol contained in such confectionery shall not be in liquid form at the time such confectionery is sold.</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Pursuant to 4.1-203, each license granted by the Board shall designate the place where the business of the licensee will be carried on. Except as otherwise provided in §§ 4.1-206.1, 4.1-206.2, and 4.1-206.3, a separate license shall be required for each separate place of business.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$170 (annual)fee/$195 application </a:t>
            </a:r>
          </a:p>
          <a:p>
            <a:endParaRPr lang="en-US" sz="2600" dirty="0"/>
          </a:p>
          <a:p>
            <a:endParaRPr lang="en-US" sz="2600" dirty="0"/>
          </a:p>
        </p:txBody>
      </p:sp>
      <p:sp>
        <p:nvSpPr>
          <p:cNvPr id="2" name="Title 1">
            <a:extLst>
              <a:ext uri="{FF2B5EF4-FFF2-40B4-BE49-F238E27FC236}">
                <a16:creationId xmlns:a16="http://schemas.microsoft.com/office/drawing/2014/main" id="{36DF60CA-EADB-C0FA-1804-A2C9515233B9}"/>
              </a:ext>
            </a:extLst>
          </p:cNvPr>
          <p:cNvSpPr>
            <a:spLocks noGrp="1"/>
          </p:cNvSpPr>
          <p:nvPr>
            <p:ph type="title"/>
          </p:nvPr>
        </p:nvSpPr>
        <p:spPr/>
        <p:txBody>
          <a:bodyPr/>
          <a:lstStyle/>
          <a:p>
            <a:r>
              <a:rPr lang="en-US" dirty="0"/>
              <a:t>Licenses </a:t>
            </a:r>
          </a:p>
        </p:txBody>
      </p:sp>
      <p:sp>
        <p:nvSpPr>
          <p:cNvPr id="8" name="Slide Number Placeholder 7">
            <a:extLst>
              <a:ext uri="{FF2B5EF4-FFF2-40B4-BE49-F238E27FC236}">
                <a16:creationId xmlns:a16="http://schemas.microsoft.com/office/drawing/2014/main" id="{9C6332E7-E8A9-1B3B-CF4E-3E362B9E8C85}"/>
              </a:ext>
            </a:extLst>
          </p:cNvPr>
          <p:cNvSpPr>
            <a:spLocks noGrp="1"/>
          </p:cNvSpPr>
          <p:nvPr>
            <p:ph type="sldNum" sz="quarter" idx="11"/>
          </p:nvPr>
        </p:nvSpPr>
        <p:spPr/>
        <p:txBody>
          <a:bodyPr/>
          <a:lstStyle/>
          <a:p>
            <a:fld id="{1A991D20-9552-AC4A-A378-E2BB65AB0B1F}" type="slidenum">
              <a:rPr lang="en-US" smtClean="0"/>
              <a:pPr/>
              <a:t>8</a:t>
            </a:fld>
            <a:endParaRPr lang="en-US"/>
          </a:p>
        </p:txBody>
      </p:sp>
    </p:spTree>
    <p:extLst>
      <p:ext uri="{BB962C8B-B14F-4D97-AF65-F5344CB8AC3E}">
        <p14:creationId xmlns:p14="http://schemas.microsoft.com/office/powerpoint/2010/main" val="3957783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B2E40F-0E41-38ED-9F5F-348DC1C88CB8}"/>
              </a:ext>
            </a:extLst>
          </p:cNvPr>
          <p:cNvSpPr>
            <a:spLocks noGrp="1"/>
          </p:cNvSpPr>
          <p:nvPr>
            <p:ph sz="half" idx="1"/>
          </p:nvPr>
        </p:nvSpPr>
        <p:spPr>
          <a:xfrm>
            <a:off x="609599" y="1482810"/>
            <a:ext cx="10625593" cy="5013406"/>
          </a:xfrm>
        </p:spPr>
        <p:txBody>
          <a:bodyPr>
            <a:normAutofit/>
          </a:bodyPr>
          <a:lstStyle/>
          <a:p>
            <a:r>
              <a:rPr lang="en-US" sz="2600" dirty="0"/>
              <a:t>Licenses </a:t>
            </a:r>
          </a:p>
          <a:p>
            <a:pPr marL="285750" indent="-285750">
              <a:buFont typeface="Arial" panose="020B0604020202020204" pitchFamily="34" charset="0"/>
              <a:buChar char="•"/>
            </a:pPr>
            <a:r>
              <a:rPr lang="en-US" sz="1600" b="0" i="0" dirty="0">
                <a:effectLst/>
              </a:rPr>
              <a:t>Retail off-premises</a:t>
            </a:r>
            <a:r>
              <a:rPr lang="en-US" sz="1600" dirty="0"/>
              <a:t>(beer &amp; wine to-go) </a:t>
            </a:r>
            <a:r>
              <a:rPr lang="en-US" sz="1600" b="0" i="0" dirty="0">
                <a:effectLst/>
              </a:rPr>
              <a:t>wine and beer licenses, which may be granted to a convenience grocery store, delicatessen, drugstore, gift shop, gourmet oyster house, gourmet shop, grocery store, or marina store.</a:t>
            </a:r>
          </a:p>
          <a:p>
            <a:endParaRPr lang="en-US" sz="1600" b="0" i="0" dirty="0">
              <a:effectLst/>
            </a:endParaRPr>
          </a:p>
          <a:p>
            <a:pPr marL="285750" indent="-285750">
              <a:buFont typeface="Arial" panose="020B0604020202020204" pitchFamily="34" charset="0"/>
              <a:buChar char="•"/>
            </a:pPr>
            <a:r>
              <a:rPr lang="en-US" sz="1600" b="0" i="0" dirty="0">
                <a:effectLst/>
              </a:rPr>
              <a:t>Such license shall authorize the licensee to sell wine and beer in closed containers for off-premises consumption. </a:t>
            </a:r>
          </a:p>
          <a:p>
            <a:endParaRPr lang="en-US" sz="1600" b="0" i="0" dirty="0">
              <a:effectLst/>
            </a:endParaRPr>
          </a:p>
          <a:p>
            <a:pPr marL="285750" indent="-285750">
              <a:buFont typeface="Arial" panose="020B0604020202020204" pitchFamily="34" charset="0"/>
              <a:buChar char="•"/>
            </a:pPr>
            <a:r>
              <a:rPr lang="en-US" sz="1600" dirty="0"/>
              <a:t>T</a:t>
            </a:r>
            <a:r>
              <a:rPr lang="en-US" sz="1600" b="0" i="0" dirty="0">
                <a:effectLst/>
              </a:rPr>
              <a:t>o give to any person to whom wine or beer may be lawfully sold a sample of wine or beer for on-premises consumption; however, no single sample shall exceed four ounces of beer or two ounces of wine and no more than 12 ounces of beer or five ounces of wine shall be served to any person per day. The licensee may also give samples of wine and beer in designated areas at events held by the licensee for the purpose of featuring and educating the consuming public about the alcoholic beverages being tasted. </a:t>
            </a:r>
          </a:p>
          <a:p>
            <a:endParaRPr lang="en-US" sz="2600" dirty="0"/>
          </a:p>
          <a:p>
            <a:pPr marL="457200" indent="-457200">
              <a:buFont typeface="Arial" panose="020B0604020202020204" pitchFamily="34" charset="0"/>
              <a:buChar char="•"/>
            </a:pPr>
            <a:r>
              <a:rPr lang="en-US" sz="2000" dirty="0"/>
              <a:t>On-premises establishments. </a:t>
            </a:r>
          </a:p>
          <a:p>
            <a:pPr marL="914400" lvl="1" indent="-457200">
              <a:buFont typeface="Arial" panose="020B0604020202020204" pitchFamily="34" charset="0"/>
              <a:buChar char="•"/>
            </a:pPr>
            <a:r>
              <a:rPr lang="en-US" sz="1800" dirty="0"/>
              <a:t>Mixed Beverage </a:t>
            </a:r>
          </a:p>
          <a:p>
            <a:pPr marL="914400" lvl="1" indent="-457200">
              <a:buFont typeface="Arial" panose="020B0604020202020204" pitchFamily="34" charset="0"/>
              <a:buChar char="•"/>
            </a:pPr>
            <a:r>
              <a:rPr lang="en-US" sz="1800" dirty="0"/>
              <a:t>Hotels, restaurants, and clubs</a:t>
            </a:r>
          </a:p>
          <a:p>
            <a:endParaRPr lang="en-US" sz="2600" dirty="0"/>
          </a:p>
        </p:txBody>
      </p:sp>
      <p:sp>
        <p:nvSpPr>
          <p:cNvPr id="2" name="Title 1">
            <a:extLst>
              <a:ext uri="{FF2B5EF4-FFF2-40B4-BE49-F238E27FC236}">
                <a16:creationId xmlns:a16="http://schemas.microsoft.com/office/drawing/2014/main" id="{36DF60CA-EADB-C0FA-1804-A2C9515233B9}"/>
              </a:ext>
            </a:extLst>
          </p:cNvPr>
          <p:cNvSpPr>
            <a:spLocks noGrp="1"/>
          </p:cNvSpPr>
          <p:nvPr>
            <p:ph type="title"/>
          </p:nvPr>
        </p:nvSpPr>
        <p:spPr/>
        <p:txBody>
          <a:bodyPr/>
          <a:lstStyle/>
          <a:p>
            <a:r>
              <a:rPr lang="en-US" dirty="0"/>
              <a:t>Market Premises </a:t>
            </a:r>
          </a:p>
        </p:txBody>
      </p:sp>
      <p:sp>
        <p:nvSpPr>
          <p:cNvPr id="8" name="Slide Number Placeholder 7">
            <a:extLst>
              <a:ext uri="{FF2B5EF4-FFF2-40B4-BE49-F238E27FC236}">
                <a16:creationId xmlns:a16="http://schemas.microsoft.com/office/drawing/2014/main" id="{9C6332E7-E8A9-1B3B-CF4E-3E362B9E8C85}"/>
              </a:ext>
            </a:extLst>
          </p:cNvPr>
          <p:cNvSpPr>
            <a:spLocks noGrp="1"/>
          </p:cNvSpPr>
          <p:nvPr>
            <p:ph type="sldNum" sz="quarter" idx="11"/>
          </p:nvPr>
        </p:nvSpPr>
        <p:spPr/>
        <p:txBody>
          <a:bodyPr/>
          <a:lstStyle/>
          <a:p>
            <a:fld id="{1A991D20-9552-AC4A-A378-E2BB65AB0B1F}" type="slidenum">
              <a:rPr lang="en-US" smtClean="0"/>
              <a:pPr/>
              <a:t>9</a:t>
            </a:fld>
            <a:endParaRPr lang="en-US"/>
          </a:p>
        </p:txBody>
      </p:sp>
    </p:spTree>
    <p:extLst>
      <p:ext uri="{BB962C8B-B14F-4D97-AF65-F5344CB8AC3E}">
        <p14:creationId xmlns:p14="http://schemas.microsoft.com/office/powerpoint/2010/main" val="2787929112"/>
      </p:ext>
    </p:extLst>
  </p:cSld>
  <p:clrMapOvr>
    <a:masterClrMapping/>
  </p:clrMapOvr>
</p:sld>
</file>

<file path=ppt/theme/theme1.xml><?xml version="1.0" encoding="utf-8"?>
<a:theme xmlns:a="http://schemas.openxmlformats.org/drawingml/2006/main" name="ABC-Theme1">
  <a:themeElements>
    <a:clrScheme name="ABC-Theme1">
      <a:dk1>
        <a:srgbClr val="333333"/>
      </a:dk1>
      <a:lt1>
        <a:srgbClr val="FAFAFA"/>
      </a:lt1>
      <a:dk2>
        <a:srgbClr val="003366"/>
      </a:dk2>
      <a:lt2>
        <a:srgbClr val="CCCCCC"/>
      </a:lt2>
      <a:accent1>
        <a:srgbClr val="0060A9"/>
      </a:accent1>
      <a:accent2>
        <a:srgbClr val="CC0000"/>
      </a:accent2>
      <a:accent3>
        <a:srgbClr val="666666"/>
      </a:accent3>
      <a:accent4>
        <a:srgbClr val="DE6D43"/>
      </a:accent4>
      <a:accent5>
        <a:srgbClr val="819975"/>
      </a:accent5>
      <a:accent6>
        <a:srgbClr val="FAFAFA"/>
      </a:accent6>
      <a:hlink>
        <a:srgbClr val="0060A9"/>
      </a:hlink>
      <a:folHlink>
        <a:srgbClr val="66666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5674DED7-C6E8-F043-94AA-01AEB3BBAE17}" vid="{2A38F22F-779D-744E-B80D-6ABE178DFF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f42b9fe-1345-4e69-b543-c0b58e37f878">
      <Terms xmlns="http://schemas.microsoft.com/office/infopath/2007/PartnerControls"/>
    </lcf76f155ced4ddcb4097134ff3c332f>
    <PublishingExpirationDate xmlns="http://schemas.microsoft.com/sharepoint/v3" xsi:nil="true"/>
    <TaxCatchAll xmlns="5945450a-30b5-40cb-b0fe-5bbc12d931ef"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231ED60259C0478D9C4A0307DFC80C" ma:contentTypeVersion="22" ma:contentTypeDescription="Create a new document." ma:contentTypeScope="" ma:versionID="81864c4f68d277c923d1037c9354f67b">
  <xsd:schema xmlns:xsd="http://www.w3.org/2001/XMLSchema" xmlns:xs="http://www.w3.org/2001/XMLSchema" xmlns:p="http://schemas.microsoft.com/office/2006/metadata/properties" xmlns:ns1="http://schemas.microsoft.com/sharepoint/v3" xmlns:ns2="cf42b9fe-1345-4e69-b543-c0b58e37f878" xmlns:ns3="5945450a-30b5-40cb-b0fe-5bbc12d931ef" targetNamespace="http://schemas.microsoft.com/office/2006/metadata/properties" ma:root="true" ma:fieldsID="84a1e43c65784af3343fddeced3d9841" ns1:_="" ns2:_="" ns3:_="">
    <xsd:import namespace="http://schemas.microsoft.com/sharepoint/v3"/>
    <xsd:import namespace="cf42b9fe-1345-4e69-b543-c0b58e37f878"/>
    <xsd:import namespace="5945450a-30b5-40cb-b0fe-5bbc12d931ef"/>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f42b9fe-1345-4e69-b543-c0b58e37f87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2fcce05-ac8d-4431-ad14-423f7e448ba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45450a-30b5-40cb-b0fe-5bbc12d931ef"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f32d7912-d21c-470f-b9a6-7a9c4f718080}" ma:internalName="TaxCatchAll" ma:showField="CatchAllData" ma:web="5945450a-30b5-40cb-b0fe-5bbc12d931ef">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7593DD-F5B9-44C0-98C2-6D87B7D1D504}">
  <ds:schemaRefs>
    <ds:schemaRef ds:uri="http://schemas.microsoft.com/office/2006/metadata/properties"/>
    <ds:schemaRef ds:uri="http://schemas.microsoft.com/office/infopath/2007/PartnerControls"/>
    <ds:schemaRef ds:uri="cf42b9fe-1345-4e69-b543-c0b58e37f878"/>
    <ds:schemaRef ds:uri="http://schemas.microsoft.com/sharepoint/v3"/>
    <ds:schemaRef ds:uri="5945450a-30b5-40cb-b0fe-5bbc12d931ef"/>
  </ds:schemaRefs>
</ds:datastoreItem>
</file>

<file path=customXml/itemProps2.xml><?xml version="1.0" encoding="utf-8"?>
<ds:datastoreItem xmlns:ds="http://schemas.openxmlformats.org/officeDocument/2006/customXml" ds:itemID="{C508F6D5-A9A3-4B95-A12A-6ECE53B9DD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f42b9fe-1345-4e69-b543-c0b58e37f878"/>
    <ds:schemaRef ds:uri="5945450a-30b5-40cb-b0fe-5bbc12d931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2EDA1B-2A78-4F00-ADF1-F03A2ADF9C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VirginiaABC-Authority-2023</Template>
  <TotalTime>109</TotalTime>
  <Words>1484</Words>
  <Application>Microsoft Office PowerPoint</Application>
  <PresentationFormat>Widescreen</PresentationFormat>
  <Paragraphs>118</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Open Sans</vt:lpstr>
      <vt:lpstr>ABC-Theme1</vt:lpstr>
      <vt:lpstr>Food Safety Summit April 28, 2025</vt:lpstr>
      <vt:lpstr>COV Definition of an Alcoholic Beverage</vt:lpstr>
      <vt:lpstr>Exemptions to Licensure (§ 4.1-200)</vt:lpstr>
      <vt:lpstr>Exemptions to Licensure (§ 4.1-200) Cont. </vt:lpstr>
      <vt:lpstr>Permits Needed – Industrial Alcohol</vt:lpstr>
      <vt:lpstr>Permits Needed – Grain Alcohol</vt:lpstr>
      <vt:lpstr>Permits Needed – Culinary </vt:lpstr>
      <vt:lpstr>Licenses </vt:lpstr>
      <vt:lpstr>Market Premises </vt:lpstr>
      <vt:lpstr>Wineries, Farm Wineries, Breweries Distilleries </vt:lpstr>
      <vt:lpstr>Wineries, Farm Wineries, Breweries Distilleries Cont. </vt:lpstr>
      <vt:lpstr>Wineries, Farm Wineries, Breweries Distilleries Cont. </vt:lpstr>
      <vt:lpstr>Contact Information</vt:lpstr>
      <vt:lpstr>Contact Information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Safety Summit April 11, 2024</dc:title>
  <dc:creator>Haalman, Marc</dc:creator>
  <cp:lastModifiedBy>Haalman, Marc</cp:lastModifiedBy>
  <cp:revision>1</cp:revision>
  <cp:lastPrinted>2022-05-17T18:34:50Z</cp:lastPrinted>
  <dcterms:created xsi:type="dcterms:W3CDTF">2024-04-09T12:31:00Z</dcterms:created>
  <dcterms:modified xsi:type="dcterms:W3CDTF">2025-04-28T12:28:40Z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0x010100E1231ED60259C0478D9C4A0307DFC80C</vt:lpwstr>
  </property>
</Properties>
</file>