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Lst>
  <p:sldSz cy="6858000" cx="12192000"/>
  <p:notesSz cx="6858000" cy="9144000"/>
  <p:embeddedFontLst>
    <p:embeddedFont>
      <p:font typeface="Noto Sans Symbols"/>
      <p:regular r:id="rId27"/>
      <p:bold r:id="rId28"/>
    </p:embeddedFont>
    <p:embeddedFont>
      <p:font typeface="Gill Sans"/>
      <p:regular r:id="rId29"/>
      <p:bold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1" roundtripDataSignature="AMtx7mgsJbYlxeZiEO0c2ledLHO7I50op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font" Target="fonts/NotoSansSymbols-bold.fntdata"/><Relationship Id="rId27" Type="http://schemas.openxmlformats.org/officeDocument/2006/relationships/font" Target="fonts/NotoSansSymbols-regular.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GillSans-regular.fntdata"/><Relationship Id="rId7" Type="http://schemas.openxmlformats.org/officeDocument/2006/relationships/slide" Target="slides/slide3.xml"/><Relationship Id="rId8" Type="http://schemas.openxmlformats.org/officeDocument/2006/relationships/slide" Target="slides/slide4.xml"/><Relationship Id="rId31" Type="http://customschemas.google.com/relationships/presentationmetadata" Target="metadata"/><Relationship Id="rId30" Type="http://schemas.openxmlformats.org/officeDocument/2006/relationships/font" Target="fonts/GillSans-bold.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24"/>
          <p:cNvSpPr txBox="1"/>
          <p:nvPr>
            <p:ph type="ctrTitle"/>
          </p:nvPr>
        </p:nvSpPr>
        <p:spPr>
          <a:xfrm>
            <a:off x="2417779" y="802298"/>
            <a:ext cx="8637073" cy="2541431"/>
          </a:xfrm>
          <a:prstGeom prst="rect">
            <a:avLst/>
          </a:prstGeom>
          <a:noFill/>
          <a:ln>
            <a:noFill/>
          </a:ln>
        </p:spPr>
        <p:txBody>
          <a:bodyPr anchorCtr="0" anchor="b" bIns="0" lIns="91425" spcFirstLastPara="1" rIns="91425" wrap="square" tIns="45700">
            <a:normAutofit/>
          </a:bodyPr>
          <a:lstStyle>
            <a:lvl1pPr lvl="0" algn="l">
              <a:lnSpc>
                <a:spcPct val="90000"/>
              </a:lnSpc>
              <a:spcBef>
                <a:spcPts val="0"/>
              </a:spcBef>
              <a:spcAft>
                <a:spcPts val="0"/>
              </a:spcAft>
              <a:buClr>
                <a:schemeClr val="dk1"/>
              </a:buClr>
              <a:buSzPts val="6600"/>
              <a:buFont typeface="Gill Sans"/>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24"/>
          <p:cNvSpPr txBox="1"/>
          <p:nvPr>
            <p:ph idx="1" type="subTitle"/>
          </p:nvPr>
        </p:nvSpPr>
        <p:spPr>
          <a:xfrm>
            <a:off x="2417780" y="3531204"/>
            <a:ext cx="8637072" cy="977621"/>
          </a:xfrm>
          <a:prstGeom prst="rect">
            <a:avLst/>
          </a:prstGeom>
          <a:noFill/>
          <a:ln>
            <a:noFill/>
          </a:ln>
        </p:spPr>
        <p:txBody>
          <a:bodyPr anchorCtr="0" anchor="t" bIns="91425" lIns="91425" spcFirstLastPara="1" rIns="91425" wrap="square" tIns="91425">
            <a:normAutofit/>
          </a:bodyPr>
          <a:lstStyle>
            <a:lvl1pPr lvl="0" algn="l">
              <a:lnSpc>
                <a:spcPct val="120000"/>
              </a:lnSpc>
              <a:spcBef>
                <a:spcPts val="1000"/>
              </a:spcBef>
              <a:spcAft>
                <a:spcPts val="0"/>
              </a:spcAft>
              <a:buSzPts val="1800"/>
              <a:buNone/>
              <a:defRPr b="0" sz="1800" cap="none">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p:txBody>
      </p:sp>
      <p:sp>
        <p:nvSpPr>
          <p:cNvPr id="17" name="Google Shape;17;p24"/>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4"/>
          <p:cNvSpPr txBox="1"/>
          <p:nvPr>
            <p:ph idx="11" type="ftr"/>
          </p:nvPr>
        </p:nvSpPr>
        <p:spPr>
          <a:xfrm>
            <a:off x="2416500" y="329307"/>
            <a:ext cx="4973915"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4"/>
          <p:cNvSpPr txBox="1"/>
          <p:nvPr>
            <p:ph idx="12" type="sldNum"/>
          </p:nvPr>
        </p:nvSpPr>
        <p:spPr>
          <a:xfrm>
            <a:off x="1437664"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20" name="Google Shape;20;p24"/>
          <p:cNvCxnSpPr/>
          <p:nvPr/>
        </p:nvCxnSpPr>
        <p:spPr>
          <a:xfrm>
            <a:off x="2417780" y="3528542"/>
            <a:ext cx="863707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2" name="Shape 82"/>
        <p:cNvGrpSpPr/>
        <p:nvPr/>
      </p:nvGrpSpPr>
      <p:grpSpPr>
        <a:xfrm>
          <a:off x="0" y="0"/>
          <a:ext cx="0" cy="0"/>
          <a:chOff x="0" y="0"/>
          <a:chExt cx="0" cy="0"/>
        </a:xfrm>
      </p:grpSpPr>
      <p:sp>
        <p:nvSpPr>
          <p:cNvPr id="83" name="Google Shape;83;p33"/>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33"/>
          <p:cNvSpPr txBox="1"/>
          <p:nvPr>
            <p:ph idx="1" type="body"/>
          </p:nvPr>
        </p:nvSpPr>
        <p:spPr>
          <a:xfrm rot="5400000">
            <a:off x="4527910" y="-1060599"/>
            <a:ext cx="3450613" cy="9603275"/>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85" name="Google Shape;85;p33"/>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33"/>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33"/>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88" name="Google Shape;88;p33"/>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9" name="Shape 89"/>
        <p:cNvGrpSpPr/>
        <p:nvPr/>
      </p:nvGrpSpPr>
      <p:grpSpPr>
        <a:xfrm>
          <a:off x="0" y="0"/>
          <a:ext cx="0" cy="0"/>
          <a:chOff x="0" y="0"/>
          <a:chExt cx="0" cy="0"/>
        </a:xfrm>
      </p:grpSpPr>
      <p:sp>
        <p:nvSpPr>
          <p:cNvPr id="90" name="Google Shape;90;p34"/>
          <p:cNvSpPr txBox="1"/>
          <p:nvPr>
            <p:ph type="title"/>
          </p:nvPr>
        </p:nvSpPr>
        <p:spPr>
          <a:xfrm rot="5400000">
            <a:off x="7917038" y="2321047"/>
            <a:ext cx="4659889" cy="1615742"/>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32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34"/>
          <p:cNvSpPr txBox="1"/>
          <p:nvPr>
            <p:ph idx="1" type="body"/>
          </p:nvPr>
        </p:nvSpPr>
        <p:spPr>
          <a:xfrm rot="5400000">
            <a:off x="3029143" y="-785498"/>
            <a:ext cx="4659889" cy="7828830"/>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92" name="Google Shape;92;p34"/>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34"/>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34"/>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95" name="Google Shape;95;p34"/>
          <p:cNvCxnSpPr/>
          <p:nvPr/>
        </p:nvCxnSpPr>
        <p:spPr>
          <a:xfrm>
            <a:off x="9439111" y="798973"/>
            <a:ext cx="0" cy="4659889"/>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5"/>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5"/>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24" name="Google Shape;24;p25"/>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5"/>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5"/>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27" name="Google Shape;27;p25"/>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8" name="Shape 28"/>
        <p:cNvGrpSpPr/>
        <p:nvPr/>
      </p:nvGrpSpPr>
      <p:grpSpPr>
        <a:xfrm>
          <a:off x="0" y="0"/>
          <a:ext cx="0" cy="0"/>
          <a:chOff x="0" y="0"/>
          <a:chExt cx="0" cy="0"/>
        </a:xfrm>
      </p:grpSpPr>
      <p:sp>
        <p:nvSpPr>
          <p:cNvPr id="29" name="Google Shape;29;p26"/>
          <p:cNvSpPr txBox="1"/>
          <p:nvPr>
            <p:ph type="title"/>
          </p:nvPr>
        </p:nvSpPr>
        <p:spPr>
          <a:xfrm>
            <a:off x="1449217" y="804889"/>
            <a:ext cx="9605635" cy="105930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26"/>
          <p:cNvSpPr txBox="1"/>
          <p:nvPr>
            <p:ph idx="1" type="body"/>
          </p:nvPr>
        </p:nvSpPr>
        <p:spPr>
          <a:xfrm>
            <a:off x="1447331" y="2010878"/>
            <a:ext cx="4645152" cy="3448595"/>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31" name="Google Shape;31;p26"/>
          <p:cNvSpPr txBox="1"/>
          <p:nvPr>
            <p:ph idx="2" type="body"/>
          </p:nvPr>
        </p:nvSpPr>
        <p:spPr>
          <a:xfrm>
            <a:off x="6413771" y="2017343"/>
            <a:ext cx="4645152" cy="3441520"/>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32" name="Google Shape;32;p26"/>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26"/>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6"/>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35" name="Google Shape;35;p26"/>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7"/>
          <p:cNvSpPr txBox="1"/>
          <p:nvPr>
            <p:ph type="title"/>
          </p:nvPr>
        </p:nvSpPr>
        <p:spPr>
          <a:xfrm>
            <a:off x="1447191" y="804163"/>
            <a:ext cx="9607661" cy="1056319"/>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7"/>
          <p:cNvSpPr txBox="1"/>
          <p:nvPr>
            <p:ph idx="1" type="body"/>
          </p:nvPr>
        </p:nvSpPr>
        <p:spPr>
          <a:xfrm>
            <a:off x="1447191" y="2019549"/>
            <a:ext cx="4645152" cy="801943"/>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200"/>
              <a:buNone/>
              <a:defRPr b="0" sz="2200" cap="none">
                <a:solidFill>
                  <a:schemeClr val="accent1"/>
                </a:solidFill>
              </a:defRPr>
            </a:lvl1pPr>
            <a:lvl2pPr indent="-228600" lvl="1" marL="914400" algn="l">
              <a:lnSpc>
                <a:spcPct val="120000"/>
              </a:lnSpc>
              <a:spcBef>
                <a:spcPts val="500"/>
              </a:spcBef>
              <a:spcAft>
                <a:spcPts val="0"/>
              </a:spcAft>
              <a:buSzPts val="2000"/>
              <a:buNone/>
              <a:defRPr b="1" sz="2000"/>
            </a:lvl2pPr>
            <a:lvl3pPr indent="-228600" lvl="2" marL="1371600" algn="l">
              <a:lnSpc>
                <a:spcPct val="120000"/>
              </a:lnSpc>
              <a:spcBef>
                <a:spcPts val="500"/>
              </a:spcBef>
              <a:spcAft>
                <a:spcPts val="0"/>
              </a:spcAft>
              <a:buSzPts val="1800"/>
              <a:buNone/>
              <a:defRPr b="1" sz="1800"/>
            </a:lvl3pPr>
            <a:lvl4pPr indent="-228600" lvl="3" marL="1828800" algn="l">
              <a:lnSpc>
                <a:spcPct val="120000"/>
              </a:lnSpc>
              <a:spcBef>
                <a:spcPts val="500"/>
              </a:spcBef>
              <a:spcAft>
                <a:spcPts val="0"/>
              </a:spcAft>
              <a:buSzPts val="1600"/>
              <a:buNone/>
              <a:defRPr b="1" sz="1600"/>
            </a:lvl4pPr>
            <a:lvl5pPr indent="-228600" lvl="4" marL="2286000" algn="l">
              <a:lnSpc>
                <a:spcPct val="120000"/>
              </a:lnSpc>
              <a:spcBef>
                <a:spcPts val="500"/>
              </a:spcBef>
              <a:spcAft>
                <a:spcPts val="0"/>
              </a:spcAft>
              <a:buSzPts val="1600"/>
              <a:buNone/>
              <a:defRPr b="1" sz="1600"/>
            </a:lvl5pPr>
            <a:lvl6pPr indent="-228600" lvl="5" marL="2743200" algn="l">
              <a:lnSpc>
                <a:spcPct val="120000"/>
              </a:lnSpc>
              <a:spcBef>
                <a:spcPts val="500"/>
              </a:spcBef>
              <a:spcAft>
                <a:spcPts val="0"/>
              </a:spcAft>
              <a:buSzPts val="1600"/>
              <a:buNone/>
              <a:defRPr b="1" sz="1600"/>
            </a:lvl6pPr>
            <a:lvl7pPr indent="-228600" lvl="6" marL="3200400" algn="l">
              <a:lnSpc>
                <a:spcPct val="120000"/>
              </a:lnSpc>
              <a:spcBef>
                <a:spcPts val="500"/>
              </a:spcBef>
              <a:spcAft>
                <a:spcPts val="0"/>
              </a:spcAft>
              <a:buSzPts val="1600"/>
              <a:buNone/>
              <a:defRPr b="1" sz="1600"/>
            </a:lvl7pPr>
            <a:lvl8pPr indent="-228600" lvl="7" marL="3657600" algn="l">
              <a:lnSpc>
                <a:spcPct val="120000"/>
              </a:lnSpc>
              <a:spcBef>
                <a:spcPts val="500"/>
              </a:spcBef>
              <a:spcAft>
                <a:spcPts val="0"/>
              </a:spcAft>
              <a:buSzPts val="1600"/>
              <a:buNone/>
              <a:defRPr b="1" sz="1600"/>
            </a:lvl8pPr>
            <a:lvl9pPr indent="-228600" lvl="8" marL="4114800" algn="l">
              <a:lnSpc>
                <a:spcPct val="120000"/>
              </a:lnSpc>
              <a:spcBef>
                <a:spcPts val="500"/>
              </a:spcBef>
              <a:spcAft>
                <a:spcPts val="0"/>
              </a:spcAft>
              <a:buSzPts val="1600"/>
              <a:buNone/>
              <a:defRPr b="1" sz="1600"/>
            </a:lvl9pPr>
          </a:lstStyle>
          <a:p/>
        </p:txBody>
      </p:sp>
      <p:sp>
        <p:nvSpPr>
          <p:cNvPr id="39" name="Google Shape;39;p27"/>
          <p:cNvSpPr txBox="1"/>
          <p:nvPr>
            <p:ph idx="2" type="body"/>
          </p:nvPr>
        </p:nvSpPr>
        <p:spPr>
          <a:xfrm>
            <a:off x="1447191" y="2824269"/>
            <a:ext cx="4645152" cy="2644457"/>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40" name="Google Shape;40;p27"/>
          <p:cNvSpPr txBox="1"/>
          <p:nvPr>
            <p:ph idx="3" type="body"/>
          </p:nvPr>
        </p:nvSpPr>
        <p:spPr>
          <a:xfrm>
            <a:off x="6412362" y="2023003"/>
            <a:ext cx="4645152" cy="80223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200"/>
              <a:buNone/>
              <a:defRPr b="0" sz="2200" cap="none">
                <a:solidFill>
                  <a:schemeClr val="accent1"/>
                </a:solidFill>
              </a:defRPr>
            </a:lvl1pPr>
            <a:lvl2pPr indent="-228600" lvl="1" marL="914400" algn="l">
              <a:lnSpc>
                <a:spcPct val="120000"/>
              </a:lnSpc>
              <a:spcBef>
                <a:spcPts val="500"/>
              </a:spcBef>
              <a:spcAft>
                <a:spcPts val="0"/>
              </a:spcAft>
              <a:buSzPts val="2000"/>
              <a:buNone/>
              <a:defRPr b="1" sz="2000"/>
            </a:lvl2pPr>
            <a:lvl3pPr indent="-228600" lvl="2" marL="1371600" algn="l">
              <a:lnSpc>
                <a:spcPct val="120000"/>
              </a:lnSpc>
              <a:spcBef>
                <a:spcPts val="500"/>
              </a:spcBef>
              <a:spcAft>
                <a:spcPts val="0"/>
              </a:spcAft>
              <a:buSzPts val="1800"/>
              <a:buNone/>
              <a:defRPr b="1" sz="1800"/>
            </a:lvl3pPr>
            <a:lvl4pPr indent="-228600" lvl="3" marL="1828800" algn="l">
              <a:lnSpc>
                <a:spcPct val="120000"/>
              </a:lnSpc>
              <a:spcBef>
                <a:spcPts val="500"/>
              </a:spcBef>
              <a:spcAft>
                <a:spcPts val="0"/>
              </a:spcAft>
              <a:buSzPts val="1600"/>
              <a:buNone/>
              <a:defRPr b="1" sz="1600"/>
            </a:lvl4pPr>
            <a:lvl5pPr indent="-228600" lvl="4" marL="2286000" algn="l">
              <a:lnSpc>
                <a:spcPct val="120000"/>
              </a:lnSpc>
              <a:spcBef>
                <a:spcPts val="500"/>
              </a:spcBef>
              <a:spcAft>
                <a:spcPts val="0"/>
              </a:spcAft>
              <a:buSzPts val="1600"/>
              <a:buNone/>
              <a:defRPr b="1" sz="1600"/>
            </a:lvl5pPr>
            <a:lvl6pPr indent="-228600" lvl="5" marL="2743200" algn="l">
              <a:lnSpc>
                <a:spcPct val="120000"/>
              </a:lnSpc>
              <a:spcBef>
                <a:spcPts val="500"/>
              </a:spcBef>
              <a:spcAft>
                <a:spcPts val="0"/>
              </a:spcAft>
              <a:buSzPts val="1600"/>
              <a:buNone/>
              <a:defRPr b="1" sz="1600"/>
            </a:lvl6pPr>
            <a:lvl7pPr indent="-228600" lvl="6" marL="3200400" algn="l">
              <a:lnSpc>
                <a:spcPct val="120000"/>
              </a:lnSpc>
              <a:spcBef>
                <a:spcPts val="500"/>
              </a:spcBef>
              <a:spcAft>
                <a:spcPts val="0"/>
              </a:spcAft>
              <a:buSzPts val="1600"/>
              <a:buNone/>
              <a:defRPr b="1" sz="1600"/>
            </a:lvl7pPr>
            <a:lvl8pPr indent="-228600" lvl="7" marL="3657600" algn="l">
              <a:lnSpc>
                <a:spcPct val="120000"/>
              </a:lnSpc>
              <a:spcBef>
                <a:spcPts val="500"/>
              </a:spcBef>
              <a:spcAft>
                <a:spcPts val="0"/>
              </a:spcAft>
              <a:buSzPts val="1600"/>
              <a:buNone/>
              <a:defRPr b="1" sz="1600"/>
            </a:lvl8pPr>
            <a:lvl9pPr indent="-228600" lvl="8" marL="4114800" algn="l">
              <a:lnSpc>
                <a:spcPct val="120000"/>
              </a:lnSpc>
              <a:spcBef>
                <a:spcPts val="500"/>
              </a:spcBef>
              <a:spcAft>
                <a:spcPts val="0"/>
              </a:spcAft>
              <a:buSzPts val="1600"/>
              <a:buNone/>
              <a:defRPr b="1" sz="1600"/>
            </a:lvl9pPr>
          </a:lstStyle>
          <a:p/>
        </p:txBody>
      </p:sp>
      <p:sp>
        <p:nvSpPr>
          <p:cNvPr id="41" name="Google Shape;41;p27"/>
          <p:cNvSpPr txBox="1"/>
          <p:nvPr>
            <p:ph idx="4" type="body"/>
          </p:nvPr>
        </p:nvSpPr>
        <p:spPr>
          <a:xfrm>
            <a:off x="6412362" y="2821491"/>
            <a:ext cx="4645152" cy="2637371"/>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42" name="Google Shape;42;p27"/>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7"/>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7"/>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45" name="Google Shape;45;p27"/>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6" name="Shape 46"/>
        <p:cNvGrpSpPr/>
        <p:nvPr/>
      </p:nvGrpSpPr>
      <p:grpSpPr>
        <a:xfrm>
          <a:off x="0" y="0"/>
          <a:ext cx="0" cy="0"/>
          <a:chOff x="0" y="0"/>
          <a:chExt cx="0" cy="0"/>
        </a:xfrm>
      </p:grpSpPr>
      <p:sp>
        <p:nvSpPr>
          <p:cNvPr id="47" name="Google Shape;47;p28"/>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28"/>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8"/>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8"/>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51" name="Google Shape;51;p28"/>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2" name="Shape 52"/>
        <p:cNvGrpSpPr/>
        <p:nvPr/>
      </p:nvGrpSpPr>
      <p:grpSpPr>
        <a:xfrm>
          <a:off x="0" y="0"/>
          <a:ext cx="0" cy="0"/>
          <a:chOff x="0" y="0"/>
          <a:chExt cx="0" cy="0"/>
        </a:xfrm>
      </p:grpSpPr>
      <p:sp>
        <p:nvSpPr>
          <p:cNvPr id="53" name="Google Shape;53;p29"/>
          <p:cNvSpPr txBox="1"/>
          <p:nvPr>
            <p:ph type="title"/>
          </p:nvPr>
        </p:nvSpPr>
        <p:spPr>
          <a:xfrm>
            <a:off x="1454239" y="1756130"/>
            <a:ext cx="8643154" cy="18879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Gill San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29"/>
          <p:cNvSpPr txBox="1"/>
          <p:nvPr>
            <p:ph idx="1" type="body"/>
          </p:nvPr>
        </p:nvSpPr>
        <p:spPr>
          <a:xfrm>
            <a:off x="1454239" y="3806195"/>
            <a:ext cx="8630446" cy="1012929"/>
          </a:xfrm>
          <a:prstGeom prst="rect">
            <a:avLst/>
          </a:prstGeom>
          <a:noFill/>
          <a:ln>
            <a:noFill/>
          </a:ln>
        </p:spPr>
        <p:txBody>
          <a:bodyPr anchorCtr="0" anchor="t" bIns="45700" lIns="91425" spcFirstLastPara="1" rIns="91425" wrap="square" tIns="91425">
            <a:normAutofit/>
          </a:bodyPr>
          <a:lstStyle>
            <a:lvl1pPr indent="-228600" lvl="0" marL="457200" algn="l">
              <a:lnSpc>
                <a:spcPct val="120000"/>
              </a:lnSpc>
              <a:spcBef>
                <a:spcPts val="1000"/>
              </a:spcBef>
              <a:spcAft>
                <a:spcPts val="0"/>
              </a:spcAft>
              <a:buSzPts val="1800"/>
              <a:buNone/>
              <a:defRPr sz="1800">
                <a:solidFill>
                  <a:schemeClr val="dk1"/>
                </a:solidFill>
              </a:defRPr>
            </a:lvl1pPr>
            <a:lvl2pPr indent="-228600" lvl="1" marL="914400" algn="l">
              <a:lnSpc>
                <a:spcPct val="120000"/>
              </a:lnSpc>
              <a:spcBef>
                <a:spcPts val="500"/>
              </a:spcBef>
              <a:spcAft>
                <a:spcPts val="0"/>
              </a:spcAft>
              <a:buSzPts val="1800"/>
              <a:buNone/>
              <a:defRPr sz="1800">
                <a:solidFill>
                  <a:srgbClr val="888888"/>
                </a:solidFill>
              </a:defRPr>
            </a:lvl2pPr>
            <a:lvl3pPr indent="-228600" lvl="2" marL="1371600" algn="l">
              <a:lnSpc>
                <a:spcPct val="120000"/>
              </a:lnSpc>
              <a:spcBef>
                <a:spcPts val="500"/>
              </a:spcBef>
              <a:spcAft>
                <a:spcPts val="0"/>
              </a:spcAft>
              <a:buSzPts val="1800"/>
              <a:buNone/>
              <a:defRPr sz="1800">
                <a:solidFill>
                  <a:srgbClr val="888888"/>
                </a:solidFill>
              </a:defRPr>
            </a:lvl3pPr>
            <a:lvl4pPr indent="-228600" lvl="3" marL="1828800" algn="l">
              <a:lnSpc>
                <a:spcPct val="120000"/>
              </a:lnSpc>
              <a:spcBef>
                <a:spcPts val="500"/>
              </a:spcBef>
              <a:spcAft>
                <a:spcPts val="0"/>
              </a:spcAft>
              <a:buSzPts val="1600"/>
              <a:buNone/>
              <a:defRPr sz="1600">
                <a:solidFill>
                  <a:srgbClr val="888888"/>
                </a:solidFill>
              </a:defRPr>
            </a:lvl4pPr>
            <a:lvl5pPr indent="-228600" lvl="4" marL="2286000" algn="l">
              <a:lnSpc>
                <a:spcPct val="120000"/>
              </a:lnSpc>
              <a:spcBef>
                <a:spcPts val="500"/>
              </a:spcBef>
              <a:spcAft>
                <a:spcPts val="0"/>
              </a:spcAft>
              <a:buSzPts val="1600"/>
              <a:buNone/>
              <a:defRPr sz="1600">
                <a:solidFill>
                  <a:srgbClr val="888888"/>
                </a:solidFill>
              </a:defRPr>
            </a:lvl5pPr>
            <a:lvl6pPr indent="-228600" lvl="5" marL="2743200" algn="l">
              <a:lnSpc>
                <a:spcPct val="120000"/>
              </a:lnSpc>
              <a:spcBef>
                <a:spcPts val="500"/>
              </a:spcBef>
              <a:spcAft>
                <a:spcPts val="0"/>
              </a:spcAft>
              <a:buSzPts val="1600"/>
              <a:buNone/>
              <a:defRPr sz="1600">
                <a:solidFill>
                  <a:srgbClr val="888888"/>
                </a:solidFill>
              </a:defRPr>
            </a:lvl6pPr>
            <a:lvl7pPr indent="-228600" lvl="6" marL="3200400" algn="l">
              <a:lnSpc>
                <a:spcPct val="120000"/>
              </a:lnSpc>
              <a:spcBef>
                <a:spcPts val="500"/>
              </a:spcBef>
              <a:spcAft>
                <a:spcPts val="0"/>
              </a:spcAft>
              <a:buSzPts val="1600"/>
              <a:buNone/>
              <a:defRPr sz="1600">
                <a:solidFill>
                  <a:srgbClr val="888888"/>
                </a:solidFill>
              </a:defRPr>
            </a:lvl7pPr>
            <a:lvl8pPr indent="-228600" lvl="7" marL="3657600" algn="l">
              <a:lnSpc>
                <a:spcPct val="120000"/>
              </a:lnSpc>
              <a:spcBef>
                <a:spcPts val="500"/>
              </a:spcBef>
              <a:spcAft>
                <a:spcPts val="0"/>
              </a:spcAft>
              <a:buSzPts val="1600"/>
              <a:buNone/>
              <a:defRPr sz="1600">
                <a:solidFill>
                  <a:srgbClr val="888888"/>
                </a:solidFill>
              </a:defRPr>
            </a:lvl8pPr>
            <a:lvl9pPr indent="-228600" lvl="8" marL="4114800" algn="l">
              <a:lnSpc>
                <a:spcPct val="120000"/>
              </a:lnSpc>
              <a:spcBef>
                <a:spcPts val="500"/>
              </a:spcBef>
              <a:spcAft>
                <a:spcPts val="0"/>
              </a:spcAft>
              <a:buSzPts val="1600"/>
              <a:buNone/>
              <a:defRPr sz="1600">
                <a:solidFill>
                  <a:srgbClr val="888888"/>
                </a:solidFill>
              </a:defRPr>
            </a:lvl9pPr>
          </a:lstStyle>
          <a:p/>
        </p:txBody>
      </p:sp>
      <p:sp>
        <p:nvSpPr>
          <p:cNvPr id="55" name="Google Shape;55;p29"/>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9"/>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9"/>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58" name="Google Shape;58;p29"/>
          <p:cNvCxnSpPr/>
          <p:nvPr/>
        </p:nvCxnSpPr>
        <p:spPr>
          <a:xfrm>
            <a:off x="1454239" y="3804985"/>
            <a:ext cx="8630446"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30"/>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30"/>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30"/>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31"/>
          <p:cNvSpPr txBox="1"/>
          <p:nvPr>
            <p:ph type="title"/>
          </p:nvPr>
        </p:nvSpPr>
        <p:spPr>
          <a:xfrm>
            <a:off x="1444671" y="798973"/>
            <a:ext cx="3273099" cy="224711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Gill San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31"/>
          <p:cNvSpPr txBox="1"/>
          <p:nvPr>
            <p:ph idx="1" type="body"/>
          </p:nvPr>
        </p:nvSpPr>
        <p:spPr>
          <a:xfrm>
            <a:off x="5043714" y="798974"/>
            <a:ext cx="6012470" cy="4658826"/>
          </a:xfrm>
          <a:prstGeom prst="rect">
            <a:avLst/>
          </a:prstGeom>
          <a:noFill/>
          <a:ln>
            <a:noFill/>
          </a:ln>
        </p:spPr>
        <p:txBody>
          <a:bodyPr anchorCtr="0" anchor="ctr"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66" name="Google Shape;66;p31"/>
          <p:cNvSpPr txBox="1"/>
          <p:nvPr>
            <p:ph idx="2" type="body"/>
          </p:nvPr>
        </p:nvSpPr>
        <p:spPr>
          <a:xfrm>
            <a:off x="1444671" y="3205491"/>
            <a:ext cx="3275013" cy="2248181"/>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1600"/>
              <a:buNone/>
              <a:defRPr sz="1600"/>
            </a:lvl1pPr>
            <a:lvl2pPr indent="-228600" lvl="1" marL="914400" algn="l">
              <a:lnSpc>
                <a:spcPct val="120000"/>
              </a:lnSpc>
              <a:spcBef>
                <a:spcPts val="500"/>
              </a:spcBef>
              <a:spcAft>
                <a:spcPts val="0"/>
              </a:spcAft>
              <a:buSzPts val="1400"/>
              <a:buNone/>
              <a:defRPr sz="1400"/>
            </a:lvl2pPr>
            <a:lvl3pPr indent="-228600" lvl="2" marL="1371600" algn="l">
              <a:lnSpc>
                <a:spcPct val="120000"/>
              </a:lnSpc>
              <a:spcBef>
                <a:spcPts val="500"/>
              </a:spcBef>
              <a:spcAft>
                <a:spcPts val="0"/>
              </a:spcAft>
              <a:buSzPts val="1200"/>
              <a:buNone/>
              <a:defRPr sz="1200"/>
            </a:lvl3pPr>
            <a:lvl4pPr indent="-228600" lvl="3" marL="1828800" algn="l">
              <a:lnSpc>
                <a:spcPct val="120000"/>
              </a:lnSpc>
              <a:spcBef>
                <a:spcPts val="500"/>
              </a:spcBef>
              <a:spcAft>
                <a:spcPts val="0"/>
              </a:spcAft>
              <a:buSzPts val="1000"/>
              <a:buNone/>
              <a:defRPr sz="1000"/>
            </a:lvl4pPr>
            <a:lvl5pPr indent="-228600" lvl="4" marL="2286000" algn="l">
              <a:lnSpc>
                <a:spcPct val="120000"/>
              </a:lnSpc>
              <a:spcBef>
                <a:spcPts val="500"/>
              </a:spcBef>
              <a:spcAft>
                <a:spcPts val="0"/>
              </a:spcAft>
              <a:buSzPts val="1000"/>
              <a:buNone/>
              <a:defRPr sz="1000"/>
            </a:lvl5pPr>
            <a:lvl6pPr indent="-228600" lvl="5" marL="2743200" algn="l">
              <a:lnSpc>
                <a:spcPct val="120000"/>
              </a:lnSpc>
              <a:spcBef>
                <a:spcPts val="500"/>
              </a:spcBef>
              <a:spcAft>
                <a:spcPts val="0"/>
              </a:spcAft>
              <a:buSzPts val="1000"/>
              <a:buNone/>
              <a:defRPr sz="1000"/>
            </a:lvl6pPr>
            <a:lvl7pPr indent="-228600" lvl="6" marL="3200400" algn="l">
              <a:lnSpc>
                <a:spcPct val="120000"/>
              </a:lnSpc>
              <a:spcBef>
                <a:spcPts val="500"/>
              </a:spcBef>
              <a:spcAft>
                <a:spcPts val="0"/>
              </a:spcAft>
              <a:buSzPts val="1000"/>
              <a:buNone/>
              <a:defRPr sz="1000"/>
            </a:lvl7pPr>
            <a:lvl8pPr indent="-228600" lvl="7" marL="3657600" algn="l">
              <a:lnSpc>
                <a:spcPct val="120000"/>
              </a:lnSpc>
              <a:spcBef>
                <a:spcPts val="500"/>
              </a:spcBef>
              <a:spcAft>
                <a:spcPts val="0"/>
              </a:spcAft>
              <a:buSzPts val="1000"/>
              <a:buNone/>
              <a:defRPr sz="1000"/>
            </a:lvl8pPr>
            <a:lvl9pPr indent="-228600" lvl="8" marL="4114800" algn="l">
              <a:lnSpc>
                <a:spcPct val="120000"/>
              </a:lnSpc>
              <a:spcBef>
                <a:spcPts val="500"/>
              </a:spcBef>
              <a:spcAft>
                <a:spcPts val="0"/>
              </a:spcAft>
              <a:buSzPts val="1000"/>
              <a:buNone/>
              <a:defRPr sz="1000"/>
            </a:lvl9pPr>
          </a:lstStyle>
          <a:p/>
        </p:txBody>
      </p:sp>
      <p:sp>
        <p:nvSpPr>
          <p:cNvPr id="67" name="Google Shape;67;p31"/>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31"/>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31"/>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70" name="Google Shape;70;p31"/>
          <p:cNvCxnSpPr/>
          <p:nvPr/>
        </p:nvCxnSpPr>
        <p:spPr>
          <a:xfrm>
            <a:off x="1448280" y="3205491"/>
            <a:ext cx="3269490"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grpSp>
        <p:nvGrpSpPr>
          <p:cNvPr id="72" name="Google Shape;72;p32"/>
          <p:cNvGrpSpPr/>
          <p:nvPr/>
        </p:nvGrpSpPr>
        <p:grpSpPr>
          <a:xfrm>
            <a:off x="7477387" y="482170"/>
            <a:ext cx="4074533" cy="5149101"/>
            <a:chOff x="7477387" y="482170"/>
            <a:chExt cx="4074533" cy="5149101"/>
          </a:xfrm>
        </p:grpSpPr>
        <p:sp>
          <p:nvSpPr>
            <p:cNvPr id="73" name="Google Shape;73;p32"/>
            <p:cNvSpPr/>
            <p:nvPr/>
          </p:nvSpPr>
          <p:spPr>
            <a:xfrm>
              <a:off x="7477387" y="482170"/>
              <a:ext cx="4074533" cy="5149101"/>
            </a:xfrm>
            <a:prstGeom prst="rect">
              <a:avLst/>
            </a:prstGeom>
            <a:gradFill>
              <a:gsLst>
                <a:gs pos="0">
                  <a:srgbClr val="000001"/>
                </a:gs>
                <a:gs pos="100000">
                  <a:srgbClr val="191919"/>
                </a:gs>
              </a:gsLst>
              <a:lin ang="5400000" scaled="0"/>
            </a:gradFill>
            <a:ln>
              <a:noFill/>
            </a:ln>
            <a:effectLst>
              <a:outerShdw blurRad="127000" sx="98000" rotWithShape="0" algn="tl" dir="4740000" dist="228600" sy="98000">
                <a:srgbClr val="000000">
                  <a:alpha val="3372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2"/>
            <p:cNvSpPr/>
            <p:nvPr/>
          </p:nvSpPr>
          <p:spPr>
            <a:xfrm>
              <a:off x="7790446" y="812506"/>
              <a:ext cx="3450289" cy="4466452"/>
            </a:xfrm>
            <a:prstGeom prst="rect">
              <a:avLst/>
            </a:prstGeom>
            <a:gradFill>
              <a:gsLst>
                <a:gs pos="0">
                  <a:srgbClr val="DADADA"/>
                </a:gs>
                <a:gs pos="100000">
                  <a:srgbClr val="FFFFFE"/>
                </a:gs>
              </a:gsLst>
              <a:lin ang="16200000" scaled="0"/>
            </a:gradFill>
            <a:ln cap="flat" cmpd="sng" w="50800">
              <a:solidFill>
                <a:srgbClr val="19191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5" name="Google Shape;75;p32"/>
          <p:cNvSpPr txBox="1"/>
          <p:nvPr>
            <p:ph type="title"/>
          </p:nvPr>
        </p:nvSpPr>
        <p:spPr>
          <a:xfrm>
            <a:off x="1451206" y="1129513"/>
            <a:ext cx="5532328" cy="183058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Gill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2"/>
          <p:cNvSpPr/>
          <p:nvPr>
            <p:ph idx="2" type="pic"/>
          </p:nvPr>
        </p:nvSpPr>
        <p:spPr>
          <a:xfrm>
            <a:off x="8124389" y="1122542"/>
            <a:ext cx="2791171" cy="3866327"/>
          </a:xfrm>
          <a:prstGeom prst="rect">
            <a:avLst/>
          </a:prstGeom>
          <a:solidFill>
            <a:srgbClr val="D8D8D8"/>
          </a:solidFill>
          <a:ln>
            <a:noFill/>
          </a:ln>
        </p:spPr>
      </p:sp>
      <p:sp>
        <p:nvSpPr>
          <p:cNvPr id="77" name="Google Shape;77;p32"/>
          <p:cNvSpPr txBox="1"/>
          <p:nvPr>
            <p:ph idx="1" type="body"/>
          </p:nvPr>
        </p:nvSpPr>
        <p:spPr>
          <a:xfrm>
            <a:off x="1450329" y="3145992"/>
            <a:ext cx="5524404" cy="2003742"/>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1800"/>
              <a:buNone/>
              <a:defRPr sz="1800"/>
            </a:lvl1pPr>
            <a:lvl2pPr indent="-228600" lvl="1" marL="914400" algn="l">
              <a:lnSpc>
                <a:spcPct val="120000"/>
              </a:lnSpc>
              <a:spcBef>
                <a:spcPts val="500"/>
              </a:spcBef>
              <a:spcAft>
                <a:spcPts val="0"/>
              </a:spcAft>
              <a:buSzPts val="1400"/>
              <a:buNone/>
              <a:defRPr sz="1400"/>
            </a:lvl2pPr>
            <a:lvl3pPr indent="-228600" lvl="2" marL="1371600" algn="l">
              <a:lnSpc>
                <a:spcPct val="120000"/>
              </a:lnSpc>
              <a:spcBef>
                <a:spcPts val="500"/>
              </a:spcBef>
              <a:spcAft>
                <a:spcPts val="0"/>
              </a:spcAft>
              <a:buSzPts val="1200"/>
              <a:buNone/>
              <a:defRPr sz="1200"/>
            </a:lvl3pPr>
            <a:lvl4pPr indent="-228600" lvl="3" marL="1828800" algn="l">
              <a:lnSpc>
                <a:spcPct val="120000"/>
              </a:lnSpc>
              <a:spcBef>
                <a:spcPts val="500"/>
              </a:spcBef>
              <a:spcAft>
                <a:spcPts val="0"/>
              </a:spcAft>
              <a:buSzPts val="1000"/>
              <a:buNone/>
              <a:defRPr sz="1000"/>
            </a:lvl4pPr>
            <a:lvl5pPr indent="-228600" lvl="4" marL="2286000" algn="l">
              <a:lnSpc>
                <a:spcPct val="120000"/>
              </a:lnSpc>
              <a:spcBef>
                <a:spcPts val="500"/>
              </a:spcBef>
              <a:spcAft>
                <a:spcPts val="0"/>
              </a:spcAft>
              <a:buSzPts val="1000"/>
              <a:buNone/>
              <a:defRPr sz="1000"/>
            </a:lvl5pPr>
            <a:lvl6pPr indent="-228600" lvl="5" marL="2743200" algn="l">
              <a:lnSpc>
                <a:spcPct val="120000"/>
              </a:lnSpc>
              <a:spcBef>
                <a:spcPts val="500"/>
              </a:spcBef>
              <a:spcAft>
                <a:spcPts val="0"/>
              </a:spcAft>
              <a:buSzPts val="1000"/>
              <a:buNone/>
              <a:defRPr sz="1000"/>
            </a:lvl6pPr>
            <a:lvl7pPr indent="-228600" lvl="6" marL="3200400" algn="l">
              <a:lnSpc>
                <a:spcPct val="120000"/>
              </a:lnSpc>
              <a:spcBef>
                <a:spcPts val="500"/>
              </a:spcBef>
              <a:spcAft>
                <a:spcPts val="0"/>
              </a:spcAft>
              <a:buSzPts val="1000"/>
              <a:buNone/>
              <a:defRPr sz="1000"/>
            </a:lvl7pPr>
            <a:lvl8pPr indent="-228600" lvl="7" marL="3657600" algn="l">
              <a:lnSpc>
                <a:spcPct val="120000"/>
              </a:lnSpc>
              <a:spcBef>
                <a:spcPts val="500"/>
              </a:spcBef>
              <a:spcAft>
                <a:spcPts val="0"/>
              </a:spcAft>
              <a:buSzPts val="1000"/>
              <a:buNone/>
              <a:defRPr sz="1000"/>
            </a:lvl8pPr>
            <a:lvl9pPr indent="-228600" lvl="8" marL="4114800" algn="l">
              <a:lnSpc>
                <a:spcPct val="120000"/>
              </a:lnSpc>
              <a:spcBef>
                <a:spcPts val="500"/>
              </a:spcBef>
              <a:spcAft>
                <a:spcPts val="0"/>
              </a:spcAft>
              <a:buSzPts val="1000"/>
              <a:buNone/>
              <a:defRPr sz="1000"/>
            </a:lvl9pPr>
          </a:lstStyle>
          <a:p/>
        </p:txBody>
      </p:sp>
      <p:sp>
        <p:nvSpPr>
          <p:cNvPr id="78" name="Google Shape;78;p32"/>
          <p:cNvSpPr txBox="1"/>
          <p:nvPr>
            <p:ph idx="10" type="dt"/>
          </p:nvPr>
        </p:nvSpPr>
        <p:spPr>
          <a:xfrm>
            <a:off x="1447382" y="5469856"/>
            <a:ext cx="5527351" cy="3201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2"/>
          <p:cNvSpPr txBox="1"/>
          <p:nvPr>
            <p:ph idx="11" type="ftr"/>
          </p:nvPr>
        </p:nvSpPr>
        <p:spPr>
          <a:xfrm>
            <a:off x="1447382" y="318640"/>
            <a:ext cx="5541004" cy="32093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32"/>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81" name="Google Shape;81;p32"/>
          <p:cNvCxnSpPr/>
          <p:nvPr/>
        </p:nvCxnSpPr>
        <p:spPr>
          <a:xfrm>
            <a:off x="1447382" y="3143605"/>
            <a:ext cx="5527351"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3E9EE"/>
            </a:gs>
            <a:gs pos="100000">
              <a:srgbClr val="BAC5CF"/>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23"/>
          <p:cNvSpPr/>
          <p:nvPr/>
        </p:nvSpPr>
        <p:spPr>
          <a:xfrm>
            <a:off x="0" y="2019476"/>
            <a:ext cx="12192000" cy="4105941"/>
          </a:xfrm>
          <a:prstGeom prst="rect">
            <a:avLst/>
          </a:prstGeom>
          <a:gradFill>
            <a:gsLst>
              <a:gs pos="0">
                <a:srgbClr val="CEDBE6">
                  <a:alpha val="0"/>
                </a:srgbClr>
              </a:gs>
              <a:gs pos="100000">
                <a:schemeClr val="lt2"/>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 name="Google Shape;7;p23"/>
          <p:cNvPicPr preferRelativeResize="0"/>
          <p:nvPr/>
        </p:nvPicPr>
        <p:blipFill rotWithShape="1">
          <a:blip r:embed="rId1">
            <a:alphaModFix/>
          </a:blip>
          <a:srcRect b="-1538" l="0" r="0" t="1538"/>
          <a:stretch/>
        </p:blipFill>
        <p:spPr>
          <a:xfrm>
            <a:off x="0" y="6126480"/>
            <a:ext cx="12192000" cy="742950"/>
          </a:xfrm>
          <a:prstGeom prst="rect">
            <a:avLst/>
          </a:prstGeom>
          <a:noFill/>
          <a:ln>
            <a:noFill/>
          </a:ln>
        </p:spPr>
      </p:pic>
      <p:sp>
        <p:nvSpPr>
          <p:cNvPr id="8" name="Google Shape;8;p23"/>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0"/>
              </a:spcBef>
              <a:spcAft>
                <a:spcPts val="0"/>
              </a:spcAft>
              <a:buClr>
                <a:schemeClr val="dk1"/>
              </a:buClr>
              <a:buSzPts val="3200"/>
              <a:buFont typeface="Gill Sans"/>
              <a:buNone/>
              <a:defRPr b="0" i="0" sz="3200" u="none" cap="none" strike="noStrik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23"/>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120000"/>
              </a:lnSpc>
              <a:spcBef>
                <a:spcPts val="1000"/>
              </a:spcBef>
              <a:spcAft>
                <a:spcPts val="0"/>
              </a:spcAft>
              <a:buClr>
                <a:schemeClr val="accent1"/>
              </a:buClr>
              <a:buSzPts val="2000"/>
              <a:buFont typeface="Arial"/>
              <a:buChar char="•"/>
              <a:defRPr b="0" i="0" sz="2000" u="none" cap="none" strike="noStrike">
                <a:solidFill>
                  <a:schemeClr val="dk1"/>
                </a:solidFill>
                <a:latin typeface="Gill Sans"/>
                <a:ea typeface="Gill Sans"/>
                <a:cs typeface="Gill Sans"/>
                <a:sym typeface="Gill Sans"/>
              </a:defRPr>
            </a:lvl1pPr>
            <a:lvl2pPr indent="-342900" lvl="1" marL="914400" marR="0" rtl="0" algn="l">
              <a:lnSpc>
                <a:spcPct val="120000"/>
              </a:lnSpc>
              <a:spcBef>
                <a:spcPts val="500"/>
              </a:spcBef>
              <a:spcAft>
                <a:spcPts val="0"/>
              </a:spcAft>
              <a:buClr>
                <a:schemeClr val="accent1"/>
              </a:buClr>
              <a:buSzPts val="1800"/>
              <a:buFont typeface="Arial"/>
              <a:buChar char="•"/>
              <a:defRPr b="0" i="0" sz="1800" u="none" cap="none" strike="noStrike">
                <a:solidFill>
                  <a:schemeClr val="dk1"/>
                </a:solidFill>
                <a:latin typeface="Gill Sans"/>
                <a:ea typeface="Gill Sans"/>
                <a:cs typeface="Gill Sans"/>
                <a:sym typeface="Gill Sans"/>
              </a:defRPr>
            </a:lvl2pPr>
            <a:lvl3pPr indent="-330200" lvl="2" marL="1371600" marR="0" rtl="0" algn="l">
              <a:lnSpc>
                <a:spcPct val="120000"/>
              </a:lnSpc>
              <a:spcBef>
                <a:spcPts val="500"/>
              </a:spcBef>
              <a:spcAft>
                <a:spcPts val="0"/>
              </a:spcAft>
              <a:buClr>
                <a:schemeClr val="accent1"/>
              </a:buClr>
              <a:buSzPts val="1600"/>
              <a:buFont typeface="Arial"/>
              <a:buChar char="•"/>
              <a:defRPr b="0" i="0" sz="1600" u="none" cap="none" strike="noStrike">
                <a:solidFill>
                  <a:schemeClr val="dk1"/>
                </a:solidFill>
                <a:latin typeface="Gill Sans"/>
                <a:ea typeface="Gill Sans"/>
                <a:cs typeface="Gill Sans"/>
                <a:sym typeface="Gill Sans"/>
              </a:defRPr>
            </a:lvl3pPr>
            <a:lvl4pPr indent="-317500" lvl="3" marL="1828800" marR="0" rtl="0" algn="l">
              <a:lnSpc>
                <a:spcPct val="120000"/>
              </a:lnSpc>
              <a:spcBef>
                <a:spcPts val="500"/>
              </a:spcBef>
              <a:spcAft>
                <a:spcPts val="0"/>
              </a:spcAft>
              <a:buClr>
                <a:schemeClr val="accent1"/>
              </a:buClr>
              <a:buSzPts val="1400"/>
              <a:buFont typeface="Arial"/>
              <a:buChar char="•"/>
              <a:defRPr b="0" i="0" sz="1400" u="none" cap="none" strike="noStrike">
                <a:solidFill>
                  <a:schemeClr val="dk1"/>
                </a:solidFill>
                <a:latin typeface="Gill Sans"/>
                <a:ea typeface="Gill Sans"/>
                <a:cs typeface="Gill Sans"/>
                <a:sym typeface="Gill Sans"/>
              </a:defRPr>
            </a:lvl4pPr>
            <a:lvl5pPr indent="-304800" lvl="4" marL="22860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5pPr>
            <a:lvl6pPr indent="-304800" lvl="5" marL="27432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6pPr>
            <a:lvl7pPr indent="-304800" lvl="6" marL="32004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7pPr>
            <a:lvl8pPr indent="-304800" lvl="7" marL="36576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8pPr>
            <a:lvl9pPr indent="-304800" lvl="8" marL="41148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9pPr>
          </a:lstStyle>
          <a:p/>
        </p:txBody>
      </p:sp>
      <p:sp>
        <p:nvSpPr>
          <p:cNvPr id="10" name="Google Shape;10;p23"/>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00" u="none" cap="none" strike="noStrike">
                <a:solidFill>
                  <a:srgbClr val="88888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1" name="Google Shape;11;p23"/>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88888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2" name="Google Shape;12;p23"/>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buNone/>
              <a:defRPr b="0" i="0" sz="2800" u="none" cap="none" strike="noStrike">
                <a:solidFill>
                  <a:schemeClr val="accent1"/>
                </a:solidFill>
                <a:latin typeface="Gill Sans"/>
                <a:ea typeface="Gill Sans"/>
                <a:cs typeface="Gill Sans"/>
                <a:sym typeface="Gill Sans"/>
              </a:defRPr>
            </a:lvl1pPr>
            <a:lvl2pPr indent="0" lvl="1" marL="0" marR="0" rtl="0" algn="r">
              <a:spcBef>
                <a:spcPts val="0"/>
              </a:spcBef>
              <a:buNone/>
              <a:defRPr b="0" i="0" sz="2800" u="none" cap="none" strike="noStrike">
                <a:solidFill>
                  <a:schemeClr val="accent1"/>
                </a:solidFill>
                <a:latin typeface="Gill Sans"/>
                <a:ea typeface="Gill Sans"/>
                <a:cs typeface="Gill Sans"/>
                <a:sym typeface="Gill Sans"/>
              </a:defRPr>
            </a:lvl2pPr>
            <a:lvl3pPr indent="0" lvl="2" marL="0" marR="0" rtl="0" algn="r">
              <a:spcBef>
                <a:spcPts val="0"/>
              </a:spcBef>
              <a:buNone/>
              <a:defRPr b="0" i="0" sz="2800" u="none" cap="none" strike="noStrike">
                <a:solidFill>
                  <a:schemeClr val="accent1"/>
                </a:solidFill>
                <a:latin typeface="Gill Sans"/>
                <a:ea typeface="Gill Sans"/>
                <a:cs typeface="Gill Sans"/>
                <a:sym typeface="Gill Sans"/>
              </a:defRPr>
            </a:lvl3pPr>
            <a:lvl4pPr indent="0" lvl="3" marL="0" marR="0" rtl="0" algn="r">
              <a:spcBef>
                <a:spcPts val="0"/>
              </a:spcBef>
              <a:buNone/>
              <a:defRPr b="0" i="0" sz="2800" u="none" cap="none" strike="noStrike">
                <a:solidFill>
                  <a:schemeClr val="accent1"/>
                </a:solidFill>
                <a:latin typeface="Gill Sans"/>
                <a:ea typeface="Gill Sans"/>
                <a:cs typeface="Gill Sans"/>
                <a:sym typeface="Gill Sans"/>
              </a:defRPr>
            </a:lvl4pPr>
            <a:lvl5pPr indent="0" lvl="4" marL="0" marR="0" rtl="0" algn="r">
              <a:spcBef>
                <a:spcPts val="0"/>
              </a:spcBef>
              <a:buNone/>
              <a:defRPr b="0" i="0" sz="2800" u="none" cap="none" strike="noStrike">
                <a:solidFill>
                  <a:schemeClr val="accent1"/>
                </a:solidFill>
                <a:latin typeface="Gill Sans"/>
                <a:ea typeface="Gill Sans"/>
                <a:cs typeface="Gill Sans"/>
                <a:sym typeface="Gill Sans"/>
              </a:defRPr>
            </a:lvl5pPr>
            <a:lvl6pPr indent="0" lvl="5" marL="0" marR="0" rtl="0" algn="r">
              <a:spcBef>
                <a:spcPts val="0"/>
              </a:spcBef>
              <a:buNone/>
              <a:defRPr b="0" i="0" sz="2800" u="none" cap="none" strike="noStrike">
                <a:solidFill>
                  <a:schemeClr val="accent1"/>
                </a:solidFill>
                <a:latin typeface="Gill Sans"/>
                <a:ea typeface="Gill Sans"/>
                <a:cs typeface="Gill Sans"/>
                <a:sym typeface="Gill Sans"/>
              </a:defRPr>
            </a:lvl6pPr>
            <a:lvl7pPr indent="0" lvl="6" marL="0" marR="0" rtl="0" algn="r">
              <a:spcBef>
                <a:spcPts val="0"/>
              </a:spcBef>
              <a:buNone/>
              <a:defRPr b="0" i="0" sz="2800" u="none" cap="none" strike="noStrike">
                <a:solidFill>
                  <a:schemeClr val="accent1"/>
                </a:solidFill>
                <a:latin typeface="Gill Sans"/>
                <a:ea typeface="Gill Sans"/>
                <a:cs typeface="Gill Sans"/>
                <a:sym typeface="Gill Sans"/>
              </a:defRPr>
            </a:lvl7pPr>
            <a:lvl8pPr indent="0" lvl="7" marL="0" marR="0" rtl="0" algn="r">
              <a:spcBef>
                <a:spcPts val="0"/>
              </a:spcBef>
              <a:buNone/>
              <a:defRPr b="0" i="0" sz="2800" u="none" cap="none" strike="noStrike">
                <a:solidFill>
                  <a:schemeClr val="accent1"/>
                </a:solidFill>
                <a:latin typeface="Gill Sans"/>
                <a:ea typeface="Gill Sans"/>
                <a:cs typeface="Gill Sans"/>
                <a:sym typeface="Gill Sans"/>
              </a:defRPr>
            </a:lvl8pPr>
            <a:lvl9pPr indent="0" lvl="8" marL="0" marR="0" rtl="0" algn="r">
              <a:spcBef>
                <a:spcPts val="0"/>
              </a:spcBef>
              <a:buNone/>
              <a:defRPr b="0" i="0" sz="2800" u="none" cap="none" strike="noStrike">
                <a:solidFill>
                  <a:schemeClr val="accent1"/>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US"/>
              <a:t>‹#›</a:t>
            </a:fld>
            <a:endParaRPr/>
          </a:p>
        </p:txBody>
      </p:sp>
      <p:cxnSp>
        <p:nvCxnSpPr>
          <p:cNvPr id="13" name="Google Shape;13;p23"/>
          <p:cNvCxnSpPr/>
          <p:nvPr/>
        </p:nvCxnSpPr>
        <p:spPr>
          <a:xfrm>
            <a:off x="0" y="6128413"/>
            <a:ext cx="12192000" cy="0"/>
          </a:xfrm>
          <a:prstGeom prst="straightConnector1">
            <a:avLst/>
          </a:prstGeom>
          <a:noFill/>
          <a:ln cap="flat" cmpd="sng" w="12700">
            <a:solidFill>
              <a:srgbClr val="000001">
                <a:alpha val="20000"/>
              </a:srgbClr>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mailto:OWM@vdacs.virgini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99" name="Shape 99"/>
        <p:cNvGrpSpPr/>
        <p:nvPr/>
      </p:nvGrpSpPr>
      <p:grpSpPr>
        <a:xfrm>
          <a:off x="0" y="0"/>
          <a:ext cx="0" cy="0"/>
          <a:chOff x="0" y="0"/>
          <a:chExt cx="0" cy="0"/>
        </a:xfrm>
      </p:grpSpPr>
      <p:sp>
        <p:nvSpPr>
          <p:cNvPr id="100" name="Google Shape;100;p1"/>
          <p:cNvSpPr txBox="1"/>
          <p:nvPr>
            <p:ph type="ctrTitle"/>
          </p:nvPr>
        </p:nvSpPr>
        <p:spPr>
          <a:xfrm>
            <a:off x="1297293" y="1178052"/>
            <a:ext cx="7147459" cy="4501896"/>
          </a:xfrm>
          <a:prstGeom prst="rect">
            <a:avLst/>
          </a:prstGeom>
          <a:noFill/>
          <a:ln>
            <a:noFill/>
          </a:ln>
        </p:spPr>
        <p:txBody>
          <a:bodyPr anchorCtr="0" anchor="ctr" bIns="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8000">
                <a:latin typeface="Times New Roman"/>
                <a:ea typeface="Times New Roman"/>
                <a:cs typeface="Times New Roman"/>
                <a:sym typeface="Times New Roman"/>
              </a:rPr>
              <a:t>OFFICE OF WEIGHTS AND MEASURES (OWM)</a:t>
            </a:r>
            <a:br>
              <a:rPr lang="en-US" sz="8000">
                <a:latin typeface="Times New Roman"/>
                <a:ea typeface="Times New Roman"/>
                <a:cs typeface="Times New Roman"/>
                <a:sym typeface="Times New Roman"/>
              </a:rPr>
            </a:br>
            <a:r>
              <a:rPr lang="en-US" sz="4400">
                <a:latin typeface="Times New Roman"/>
                <a:ea typeface="Times New Roman"/>
                <a:cs typeface="Times New Roman"/>
                <a:sym typeface="Times New Roman"/>
              </a:rPr>
              <a:t>GARY MILTON</a:t>
            </a:r>
            <a:endParaRPr/>
          </a:p>
        </p:txBody>
      </p:sp>
      <p:sp>
        <p:nvSpPr>
          <p:cNvPr id="101" name="Google Shape;101;p1"/>
          <p:cNvSpPr txBox="1"/>
          <p:nvPr>
            <p:ph idx="1" type="subTitle"/>
          </p:nvPr>
        </p:nvSpPr>
        <p:spPr>
          <a:xfrm>
            <a:off x="7982511" y="1178052"/>
            <a:ext cx="2912195" cy="4501896"/>
          </a:xfrm>
          <a:prstGeom prst="rect">
            <a:avLst/>
          </a:prstGeom>
          <a:noFill/>
          <a:ln>
            <a:noFill/>
          </a:ln>
        </p:spPr>
        <p:txBody>
          <a:bodyPr anchorCtr="0" anchor="ctr" bIns="91425" lIns="91425" spcFirstLastPara="1" rIns="91425" wrap="square" tIns="91425">
            <a:normAutofit/>
          </a:bodyPr>
          <a:lstStyle/>
          <a:p>
            <a:pPr indent="0" lvl="0" marL="0" rtl="0" algn="l">
              <a:lnSpc>
                <a:spcPct val="120000"/>
              </a:lnSpc>
              <a:spcBef>
                <a:spcPts val="0"/>
              </a:spcBef>
              <a:spcAft>
                <a:spcPts val="0"/>
              </a:spcAft>
              <a:buSzPts val="1800"/>
              <a:buNone/>
            </a:pPr>
            <a:r>
              <a:rPr lang="en-US">
                <a:solidFill>
                  <a:schemeClr val="dk1"/>
                </a:solidFill>
                <a:latin typeface="Calibri"/>
                <a:ea typeface="Calibri"/>
                <a:cs typeface="Calibri"/>
                <a:sym typeface="Calibri"/>
              </a:rPr>
              <a:t>VIRGINIA FARMERS MARKET ASSOCIATION </a:t>
            </a:r>
            <a:endParaRPr/>
          </a:p>
          <a:p>
            <a:pPr indent="0" lvl="0" marL="0" rtl="0" algn="l">
              <a:lnSpc>
                <a:spcPct val="120000"/>
              </a:lnSpc>
              <a:spcBef>
                <a:spcPts val="1000"/>
              </a:spcBef>
              <a:spcAft>
                <a:spcPts val="0"/>
              </a:spcAft>
              <a:buSzPts val="1800"/>
              <a:buNone/>
            </a:pPr>
            <a:r>
              <a:rPr lang="en-US">
                <a:solidFill>
                  <a:schemeClr val="dk1"/>
                </a:solidFill>
                <a:latin typeface="Calibri"/>
                <a:ea typeface="Calibri"/>
                <a:cs typeface="Calibri"/>
                <a:sym typeface="Calibri"/>
              </a:rPr>
              <a:t>FOOD SAFETY SUMMIT </a:t>
            </a:r>
            <a:endParaRPr/>
          </a:p>
          <a:p>
            <a:pPr indent="0" lvl="0" marL="0" rtl="0" algn="l">
              <a:lnSpc>
                <a:spcPct val="120000"/>
              </a:lnSpc>
              <a:spcBef>
                <a:spcPts val="1000"/>
              </a:spcBef>
              <a:spcAft>
                <a:spcPts val="0"/>
              </a:spcAft>
              <a:buSzPts val="1800"/>
              <a:buNone/>
            </a:pPr>
            <a:r>
              <a:rPr lang="en-US">
                <a:solidFill>
                  <a:schemeClr val="dk1"/>
                </a:solidFill>
                <a:latin typeface="Calibri"/>
                <a:ea typeface="Calibri"/>
                <a:cs typeface="Calibri"/>
                <a:sym typeface="Calibri"/>
              </a:rPr>
              <a:t>APRIL 2025</a:t>
            </a:r>
            <a:endParaRPr>
              <a:solidFill>
                <a:schemeClr val="dk1"/>
              </a:solidFil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0"/>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METHODS OF SALE</a:t>
            </a:r>
            <a:endParaRPr/>
          </a:p>
        </p:txBody>
      </p:sp>
      <p:pic>
        <p:nvPicPr>
          <p:cNvPr id="173" name="Google Shape;173;p10"/>
          <p:cNvPicPr preferRelativeResize="0"/>
          <p:nvPr>
            <p:ph idx="1" type="body"/>
          </p:nvPr>
        </p:nvPicPr>
        <p:blipFill rotWithShape="1">
          <a:blip r:embed="rId3">
            <a:alphaModFix/>
          </a:blip>
          <a:srcRect b="0" l="0" r="0" t="0"/>
          <a:stretch/>
        </p:blipFill>
        <p:spPr>
          <a:xfrm>
            <a:off x="3214181" y="1661272"/>
            <a:ext cx="6416142" cy="4987178"/>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7" name="Shape 177"/>
        <p:cNvGrpSpPr/>
        <p:nvPr/>
      </p:nvGrpSpPr>
      <p:grpSpPr>
        <a:xfrm>
          <a:off x="0" y="0"/>
          <a:ext cx="0" cy="0"/>
          <a:chOff x="0" y="0"/>
          <a:chExt cx="0" cy="0"/>
        </a:xfrm>
      </p:grpSpPr>
      <p:sp>
        <p:nvSpPr>
          <p:cNvPr id="178" name="Google Shape;178;p11"/>
          <p:cNvSpPr txBox="1"/>
          <p:nvPr>
            <p:ph type="title"/>
          </p:nvPr>
        </p:nvSpPr>
        <p:spPr>
          <a:xfrm>
            <a:off x="1451579" y="804519"/>
            <a:ext cx="9603275" cy="1049235"/>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LABELING</a:t>
            </a:r>
            <a:endParaRPr/>
          </a:p>
        </p:txBody>
      </p:sp>
      <p:sp>
        <p:nvSpPr>
          <p:cNvPr id="179" name="Google Shape;179;p11"/>
          <p:cNvSpPr txBox="1"/>
          <p:nvPr>
            <p:ph idx="1" type="body"/>
          </p:nvPr>
        </p:nvSpPr>
        <p:spPr>
          <a:xfrm>
            <a:off x="677334" y="1930401"/>
            <a:ext cx="8596668" cy="4110962"/>
          </a:xfrm>
          <a:prstGeom prst="rect">
            <a:avLst/>
          </a:prstGeom>
          <a:noFill/>
          <a:ln>
            <a:noFill/>
          </a:ln>
        </p:spPr>
        <p:txBody>
          <a:bodyPr anchorCtr="0" anchor="ctr" bIns="45700" lIns="91425" spcFirstLastPara="1" rIns="91425" wrap="square" tIns="45700">
            <a:normAutofit fontScale="85000" lnSpcReduction="10000"/>
          </a:bodyPr>
          <a:lstStyle/>
          <a:p>
            <a:pPr indent="0" lvl="0" marL="0" rtl="0" algn="l">
              <a:lnSpc>
                <a:spcPct val="120000"/>
              </a:lnSpc>
              <a:spcBef>
                <a:spcPts val="0"/>
              </a:spcBef>
              <a:spcAft>
                <a:spcPts val="0"/>
              </a:spcAft>
              <a:buSzPct val="100000"/>
              <a:buNone/>
            </a:pPr>
            <a:r>
              <a:t/>
            </a:r>
            <a:endParaRPr>
              <a:latin typeface="Times New Roman"/>
              <a:ea typeface="Times New Roman"/>
              <a:cs typeface="Times New Roman"/>
              <a:sym typeface="Times New Roman"/>
            </a:endParaRPr>
          </a:p>
          <a:p>
            <a:pPr indent="0" lvl="0" marL="0" marR="0" rtl="0" algn="l">
              <a:lnSpc>
                <a:spcPct val="107000"/>
              </a:lnSpc>
              <a:spcBef>
                <a:spcPts val="0"/>
              </a:spcBef>
              <a:spcAft>
                <a:spcPts val="0"/>
              </a:spcAft>
              <a:buSzPct val="100000"/>
              <a:buChar char="•"/>
            </a:pPr>
            <a:r>
              <a:rPr b="1" lang="en-US" sz="1800">
                <a:solidFill>
                  <a:srgbClr val="444444"/>
                </a:solidFill>
                <a:latin typeface="Times New Roman"/>
                <a:ea typeface="Times New Roman"/>
                <a:cs typeface="Times New Roman"/>
                <a:sym typeface="Times New Roman"/>
              </a:rPr>
              <a:t>§ 3.2-5623. Information to be shown on packages.</a:t>
            </a:r>
            <a:endParaRPr sz="1800">
              <a:latin typeface="Times New Roman"/>
              <a:ea typeface="Times New Roman"/>
              <a:cs typeface="Times New Roman"/>
              <a:sym typeface="Times New Roman"/>
            </a:endParaRPr>
          </a:p>
          <a:p>
            <a:pPr indent="0" lvl="0" marL="0" marR="0" rtl="0" algn="l">
              <a:lnSpc>
                <a:spcPct val="107000"/>
              </a:lnSpc>
              <a:spcBef>
                <a:spcPts val="0"/>
              </a:spcBef>
              <a:spcAft>
                <a:spcPts val="0"/>
              </a:spcAft>
              <a:buSzPct val="100000"/>
              <a:buChar char="•"/>
            </a:pPr>
            <a:r>
              <a:rPr lang="en-US" sz="1800">
                <a:solidFill>
                  <a:srgbClr val="444444"/>
                </a:solidFill>
                <a:latin typeface="Times New Roman"/>
                <a:ea typeface="Times New Roman"/>
                <a:cs typeface="Times New Roman"/>
                <a:sym typeface="Times New Roman"/>
              </a:rPr>
              <a:t>Except as otherwise provided in this chapter, any commodity in package form, introduced or delivered for introduction into, or received in, intrastate commerce, kept for the purpose of sale, or offered or exposed for sale, shall bear on the outside of the package a definite, plain, and conspicuous declaration of: (i) the identity of the commodity in the package unless the same can easily be identified by an actual or prospective buyer through the wrapper or container; (ii) the net quantity of the contents in terms of weight, measure, or count; and (iii) in the case of any package kept, offered, or exposed for sale, or sold any place other than on the premises where packed, the name and place of business of the manufacturer, packer, or distributor. In connection with the declaration required under clause (ii) of this section the qualifying term "when packed," or words of similar import shall not be used, nor shall any term qualifying a unit of weight, measure, or count including "jumbo," "giant," "full" that tends to exaggerate the amount of commodity in a package be used.</a:t>
            </a:r>
            <a:endParaRPr/>
          </a:p>
          <a:p>
            <a:pPr indent="0" lvl="0" marL="0" rtl="0" algn="l">
              <a:lnSpc>
                <a:spcPct val="107000"/>
              </a:lnSpc>
              <a:spcBef>
                <a:spcPts val="960"/>
              </a:spcBef>
              <a:spcAft>
                <a:spcPts val="0"/>
              </a:spcAft>
              <a:buSzPct val="100000"/>
              <a:buChar char="•"/>
            </a:pPr>
            <a:r>
              <a:rPr lang="en-US" sz="1800">
                <a:solidFill>
                  <a:srgbClr val="444444"/>
                </a:solidFill>
                <a:latin typeface="Times"/>
                <a:ea typeface="Times"/>
                <a:cs typeface="Times"/>
                <a:sym typeface="Times"/>
              </a:rPr>
              <a:t>The Uniform Regulation for Packaging and Labeling as adopted by the National Conference on Weights and Measures and published in National Institute of Standards and Technology Handbook 130, "Uniform Laws and Regulations," and supplements thereto or revisions thereof, shall apply to the method of sale of commodities in the Commonwealth, except insofar as modified or rejected by regulation.</a:t>
            </a:r>
            <a:endParaRPr sz="1800">
              <a:latin typeface="Calibri"/>
              <a:ea typeface="Calibri"/>
              <a:cs typeface="Calibri"/>
              <a:sym typeface="Calibri"/>
            </a:endParaRPr>
          </a:p>
          <a:p>
            <a:pPr indent="97155" lvl="0" marL="0" marR="0" rtl="0" algn="l">
              <a:lnSpc>
                <a:spcPct val="107000"/>
              </a:lnSpc>
              <a:spcBef>
                <a:spcPts val="960"/>
              </a:spcBef>
              <a:spcAft>
                <a:spcPts val="0"/>
              </a:spcAft>
              <a:buSzPct val="100000"/>
              <a:buNone/>
            </a:pPr>
            <a:r>
              <a:t/>
            </a:r>
            <a:endParaRPr sz="1800">
              <a:latin typeface="Times New Roman"/>
              <a:ea typeface="Times New Roman"/>
              <a:cs typeface="Times New Roman"/>
              <a:sym typeface="Times New Roman"/>
            </a:endParaRPr>
          </a:p>
          <a:p>
            <a:pPr indent="0" lvl="0" marL="0" rtl="0" algn="l">
              <a:lnSpc>
                <a:spcPct val="120000"/>
              </a:lnSpc>
              <a:spcBef>
                <a:spcPts val="1960"/>
              </a:spcBef>
              <a:spcAft>
                <a:spcPts val="0"/>
              </a:spcAft>
              <a:buSzPct val="100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2"/>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LABELING</a:t>
            </a:r>
            <a:endParaRPr/>
          </a:p>
        </p:txBody>
      </p:sp>
      <p:sp>
        <p:nvSpPr>
          <p:cNvPr id="185" name="Google Shape;185;p12"/>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800"/>
              <a:buChar char="•"/>
            </a:pPr>
            <a:r>
              <a:rPr lang="en-US" sz="2800">
                <a:latin typeface="Times New Roman"/>
                <a:ea typeface="Times New Roman"/>
                <a:cs typeface="Times New Roman"/>
                <a:sym typeface="Times New Roman"/>
              </a:rPr>
              <a:t>A declaration of </a:t>
            </a:r>
            <a:r>
              <a:rPr b="1" i="1" lang="en-US" sz="2800">
                <a:latin typeface="Times New Roman"/>
                <a:ea typeface="Times New Roman"/>
                <a:cs typeface="Times New Roman"/>
                <a:sym typeface="Times New Roman"/>
              </a:rPr>
              <a:t>Identity</a:t>
            </a:r>
            <a:endParaRPr/>
          </a:p>
          <a:p>
            <a:pPr indent="0" lvl="0" marL="0" rtl="0" algn="l">
              <a:lnSpc>
                <a:spcPct val="120000"/>
              </a:lnSpc>
              <a:spcBef>
                <a:spcPts val="1000"/>
              </a:spcBef>
              <a:spcAft>
                <a:spcPts val="0"/>
              </a:spcAft>
              <a:buSzPts val="2000"/>
              <a:buNone/>
            </a:pPr>
            <a:r>
              <a:rPr lang="en-US">
                <a:latin typeface="Times New Roman"/>
                <a:ea typeface="Times New Roman"/>
                <a:cs typeface="Times New Roman"/>
                <a:sym typeface="Times New Roman"/>
              </a:rPr>
              <a:t>     -    </a:t>
            </a:r>
            <a:r>
              <a:rPr lang="en-US" sz="2000">
                <a:latin typeface="Times New Roman"/>
                <a:ea typeface="Times New Roman"/>
                <a:cs typeface="Times New Roman"/>
                <a:sym typeface="Times New Roman"/>
              </a:rPr>
              <a:t>What is the product</a:t>
            </a:r>
            <a:endParaRPr/>
          </a:p>
          <a:p>
            <a:pPr indent="-228600" lvl="0" marL="228600" rtl="0" algn="l">
              <a:lnSpc>
                <a:spcPct val="120000"/>
              </a:lnSpc>
              <a:spcBef>
                <a:spcPts val="1000"/>
              </a:spcBef>
              <a:spcAft>
                <a:spcPts val="0"/>
              </a:spcAft>
              <a:buSzPts val="2800"/>
              <a:buChar char="•"/>
            </a:pPr>
            <a:r>
              <a:rPr lang="en-US" sz="2800">
                <a:latin typeface="Times New Roman"/>
                <a:ea typeface="Times New Roman"/>
                <a:cs typeface="Times New Roman"/>
                <a:sym typeface="Times New Roman"/>
              </a:rPr>
              <a:t>A declaration of </a:t>
            </a:r>
            <a:r>
              <a:rPr b="1" i="1" lang="en-US" sz="2800">
                <a:latin typeface="Times New Roman"/>
                <a:ea typeface="Times New Roman"/>
                <a:cs typeface="Times New Roman"/>
                <a:sym typeface="Times New Roman"/>
              </a:rPr>
              <a:t>Quantity</a:t>
            </a:r>
            <a:endParaRPr/>
          </a:p>
          <a:p>
            <a:pPr indent="0" lvl="0" marL="0" rtl="0" algn="l">
              <a:lnSpc>
                <a:spcPct val="120000"/>
              </a:lnSpc>
              <a:spcBef>
                <a:spcPts val="1000"/>
              </a:spcBef>
              <a:spcAft>
                <a:spcPts val="0"/>
              </a:spcAft>
              <a:buSzPts val="2000"/>
              <a:buNone/>
            </a:pPr>
            <a:r>
              <a:rPr b="1" i="1" lang="en-US" sz="2000">
                <a:latin typeface="Times New Roman"/>
                <a:ea typeface="Times New Roman"/>
                <a:cs typeface="Times New Roman"/>
                <a:sym typeface="Times New Roman"/>
              </a:rPr>
              <a:t>    -    </a:t>
            </a:r>
            <a:r>
              <a:rPr lang="en-US" sz="2000">
                <a:latin typeface="Times New Roman"/>
                <a:ea typeface="Times New Roman"/>
                <a:cs typeface="Times New Roman"/>
                <a:sym typeface="Times New Roman"/>
              </a:rPr>
              <a:t>How much product - weigh/volume/count</a:t>
            </a:r>
            <a:endParaRPr/>
          </a:p>
          <a:p>
            <a:pPr indent="-228600" lvl="0" marL="228600" rtl="0" algn="l">
              <a:lnSpc>
                <a:spcPct val="120000"/>
              </a:lnSpc>
              <a:spcBef>
                <a:spcPts val="1000"/>
              </a:spcBef>
              <a:spcAft>
                <a:spcPts val="0"/>
              </a:spcAft>
              <a:buSzPts val="2800"/>
              <a:buChar char="•"/>
            </a:pPr>
            <a:r>
              <a:rPr lang="en-US" sz="2800">
                <a:latin typeface="Times New Roman"/>
                <a:ea typeface="Times New Roman"/>
                <a:cs typeface="Times New Roman"/>
                <a:sym typeface="Times New Roman"/>
              </a:rPr>
              <a:t>A declaration of </a:t>
            </a:r>
            <a:r>
              <a:rPr b="1" i="1" lang="en-US" sz="2800">
                <a:latin typeface="Times New Roman"/>
                <a:ea typeface="Times New Roman"/>
                <a:cs typeface="Times New Roman"/>
                <a:sym typeface="Times New Roman"/>
              </a:rPr>
              <a:t>Responsibility</a:t>
            </a:r>
            <a:endParaRPr/>
          </a:p>
          <a:p>
            <a:pPr indent="0" lvl="0" marL="0" rtl="0" algn="l">
              <a:lnSpc>
                <a:spcPct val="120000"/>
              </a:lnSpc>
              <a:spcBef>
                <a:spcPts val="1000"/>
              </a:spcBef>
              <a:spcAft>
                <a:spcPts val="0"/>
              </a:spcAft>
              <a:buSzPts val="2000"/>
              <a:buNone/>
            </a:pPr>
            <a:r>
              <a:rPr lang="en-US">
                <a:latin typeface="Times New Roman"/>
                <a:ea typeface="Times New Roman"/>
                <a:cs typeface="Times New Roman"/>
                <a:sym typeface="Times New Roman"/>
              </a:rPr>
              <a:t>    -  </a:t>
            </a:r>
            <a:r>
              <a:rPr lang="en-US" sz="2000">
                <a:latin typeface="Times New Roman"/>
                <a:ea typeface="Times New Roman"/>
                <a:cs typeface="Times New Roman"/>
                <a:sym typeface="Times New Roman"/>
              </a:rPr>
              <a:t>Who made/produced/responsible for the product</a:t>
            </a:r>
            <a:endParaRPr/>
          </a:p>
          <a:p>
            <a:pPr indent="-101600" lvl="0" marL="228600" rtl="0" algn="l">
              <a:lnSpc>
                <a:spcPct val="120000"/>
              </a:lnSpc>
              <a:spcBef>
                <a:spcPts val="1000"/>
              </a:spcBef>
              <a:spcAft>
                <a:spcPts val="0"/>
              </a:spcAft>
              <a:buSzPts val="2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3"/>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Times New Roman"/>
              <a:buNone/>
            </a:pPr>
            <a:r>
              <a:rPr lang="en-US">
                <a:latin typeface="Times New Roman"/>
                <a:ea typeface="Times New Roman"/>
                <a:cs typeface="Times New Roman"/>
                <a:sym typeface="Times New Roman"/>
              </a:rPr>
              <a:t>DECLARATION OF IDENTITY</a:t>
            </a:r>
            <a:endParaRPr>
              <a:latin typeface="Times New Roman"/>
              <a:ea typeface="Times New Roman"/>
              <a:cs typeface="Times New Roman"/>
              <a:sym typeface="Times New Roman"/>
            </a:endParaRPr>
          </a:p>
        </p:txBody>
      </p:sp>
      <p:sp>
        <p:nvSpPr>
          <p:cNvPr id="191" name="Google Shape;191;p13"/>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92500"/>
          </a:bodyPr>
          <a:lstStyle/>
          <a:p>
            <a:pPr indent="-228600" lvl="0" marL="228600" rtl="0" algn="l">
              <a:lnSpc>
                <a:spcPct val="120000"/>
              </a:lnSpc>
              <a:spcBef>
                <a:spcPts val="0"/>
              </a:spcBef>
              <a:spcAft>
                <a:spcPts val="0"/>
              </a:spcAft>
              <a:buSzPct val="100000"/>
              <a:buChar char="•"/>
            </a:pPr>
            <a:r>
              <a:rPr lang="en-US">
                <a:solidFill>
                  <a:schemeClr val="dk1"/>
                </a:solidFill>
                <a:latin typeface="Times New Roman"/>
                <a:ea typeface="Times New Roman"/>
                <a:cs typeface="Times New Roman"/>
                <a:sym typeface="Times New Roman"/>
              </a:rPr>
              <a:t>Appears on the principal display panel (PDP) and is generally parallel to the base of the package. </a:t>
            </a:r>
            <a:endParaRPr/>
          </a:p>
          <a:p>
            <a:pPr indent="-228600" lvl="0" marL="228600" rtl="0" algn="l">
              <a:lnSpc>
                <a:spcPct val="120000"/>
              </a:lnSpc>
              <a:spcBef>
                <a:spcPts val="1000"/>
              </a:spcBef>
              <a:spcAft>
                <a:spcPts val="0"/>
              </a:spcAft>
              <a:buSzPct val="100000"/>
              <a:buChar char="•"/>
            </a:pPr>
            <a:r>
              <a:rPr i="0" lang="en-US" sz="1800" u="none" strike="noStrike">
                <a:solidFill>
                  <a:schemeClr val="dk1"/>
                </a:solidFill>
                <a:latin typeface="Times New Roman"/>
                <a:ea typeface="Times New Roman"/>
                <a:cs typeface="Times New Roman"/>
                <a:sym typeface="Times New Roman"/>
              </a:rPr>
              <a:t>(PDP) Principal Display Panel or Panels. </a:t>
            </a:r>
            <a:r>
              <a:rPr b="0" i="0" lang="en-US" sz="1800" u="none" strike="noStrike">
                <a:solidFill>
                  <a:schemeClr val="dk1"/>
                </a:solidFill>
                <a:latin typeface="Times New Roman"/>
                <a:ea typeface="Times New Roman"/>
                <a:cs typeface="Times New Roman"/>
                <a:sym typeface="Times New Roman"/>
              </a:rPr>
              <a:t>– That part, or those parts, of a label that is, or are, so designed as to most likely be displayed, presented, shown, or examined under normal and customary conditions of display and purchase. Wherever a principal display panel appears more than once on a package, all requirements pertaining to the “principal display panel” shall pertain to all such “principal display panels.” </a:t>
            </a:r>
            <a:endParaRPr>
              <a:solidFill>
                <a:schemeClr val="dk1"/>
              </a:solidFill>
              <a:latin typeface="Times New Roman"/>
              <a:ea typeface="Times New Roman"/>
              <a:cs typeface="Times New Roman"/>
              <a:sym typeface="Times New Roman"/>
            </a:endParaRPr>
          </a:p>
          <a:p>
            <a:pPr indent="-228600" lvl="0" marL="228600" rtl="0" algn="l">
              <a:lnSpc>
                <a:spcPct val="120000"/>
              </a:lnSpc>
              <a:spcBef>
                <a:spcPts val="1000"/>
              </a:spcBef>
              <a:spcAft>
                <a:spcPts val="0"/>
              </a:spcAft>
              <a:buSzPct val="100000"/>
              <a:buChar char="•"/>
            </a:pPr>
            <a:r>
              <a:rPr lang="en-US">
                <a:solidFill>
                  <a:schemeClr val="dk1"/>
                </a:solidFill>
                <a:latin typeface="Times New Roman"/>
                <a:ea typeface="Times New Roman"/>
                <a:cs typeface="Times New Roman"/>
                <a:sym typeface="Times New Roman"/>
              </a:rPr>
              <a:t>Is the name specified in, or required by, federal or state regulation; the common or usual name; or the generic name or other appropriate description including a statement of function.</a:t>
            </a:r>
            <a:endParaRPr>
              <a:solidFill>
                <a:schemeClr val="dk1"/>
              </a:solidFill>
              <a:latin typeface="Times New Roman"/>
              <a:ea typeface="Times New Roman"/>
              <a:cs typeface="Times New Roman"/>
              <a:sym typeface="Times New Roman"/>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4"/>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Times New Roman"/>
              <a:buNone/>
            </a:pPr>
            <a:r>
              <a:rPr lang="en-US">
                <a:latin typeface="Times New Roman"/>
                <a:ea typeface="Times New Roman"/>
                <a:cs typeface="Times New Roman"/>
                <a:sym typeface="Times New Roman"/>
              </a:rPr>
              <a:t>DECLARATION OF QUANTITY </a:t>
            </a:r>
            <a:endParaRPr/>
          </a:p>
        </p:txBody>
      </p:sp>
      <p:sp>
        <p:nvSpPr>
          <p:cNvPr id="197" name="Google Shape;197;p14"/>
          <p:cNvSpPr txBox="1"/>
          <p:nvPr>
            <p:ph idx="1" type="body"/>
          </p:nvPr>
        </p:nvSpPr>
        <p:spPr>
          <a:xfrm>
            <a:off x="1954882" y="1853754"/>
            <a:ext cx="8596668" cy="4571999"/>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1100"/>
              <a:buChar char="•"/>
            </a:pPr>
            <a:r>
              <a:rPr lang="en-US" sz="1100">
                <a:latin typeface="Times New Roman"/>
                <a:ea typeface="Times New Roman"/>
                <a:cs typeface="Times New Roman"/>
                <a:sym typeface="Times New Roman"/>
              </a:rPr>
              <a:t>Appears in the lower 30 % of the principal display panel and is generally parallel to the base of the package.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Is prominently displayed in English (multi-lingual information is permitted).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Is in a color that contrasts conspicuously with its background and has the required amount of free area.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Appears in a style of type or lettering is bold, clear, and conspicuous and the type or lettering is proportional.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Type or lettering meets the minimum height requirements.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Generally, includes both SI Units and U.S. Customary Units.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Uses only approved words, symbols or abbreviations for the SI and customary units in the singular form.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Uses SI symbols that are not capitalized and SI symbols and customary unit abbreviations are not accompanied by periods or with other punctuation marks.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Is declared in terms of the largest whole unit and SI units comply with the Rule of 1000. Quantities are rounded appropriately so quantity declarations are not overstated.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Uses SI declarations that are displayed in 2 or 3 digits and SI declarations contain only decimal fractions.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Does not appear in conjunction with an improper qualifying phrase. </a:t>
            </a:r>
            <a:endParaRPr/>
          </a:p>
          <a:p>
            <a:pPr indent="-228600" lvl="0" marL="228600" rtl="0" algn="l">
              <a:lnSpc>
                <a:spcPct val="120000"/>
              </a:lnSpc>
              <a:spcBef>
                <a:spcPts val="1000"/>
              </a:spcBef>
              <a:spcAft>
                <a:spcPts val="0"/>
              </a:spcAft>
              <a:buSzPts val="1100"/>
              <a:buChar char="•"/>
            </a:pPr>
            <a:r>
              <a:rPr lang="en-US" sz="1100">
                <a:latin typeface="Times New Roman"/>
                <a:ea typeface="Times New Roman"/>
                <a:cs typeface="Times New Roman"/>
                <a:sym typeface="Times New Roman"/>
              </a:rPr>
              <a:t>When necessary, is combined with appropriate additional quantity declarations.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5"/>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Times New Roman"/>
              <a:buNone/>
            </a:pPr>
            <a:r>
              <a:rPr lang="en-US">
                <a:latin typeface="Times New Roman"/>
                <a:ea typeface="Times New Roman"/>
                <a:cs typeface="Times New Roman"/>
                <a:sym typeface="Times New Roman"/>
              </a:rPr>
              <a:t>DECLARATION OF RESPONSIBILITY</a:t>
            </a:r>
            <a:endParaRPr/>
          </a:p>
        </p:txBody>
      </p:sp>
      <p:sp>
        <p:nvSpPr>
          <p:cNvPr id="203" name="Google Shape;203;p15"/>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Autofit/>
          </a:bodyPr>
          <a:lstStyle/>
          <a:p>
            <a:pPr indent="-228600" lvl="0" marL="228600" rtl="0" algn="l">
              <a:lnSpc>
                <a:spcPct val="120000"/>
              </a:lnSpc>
              <a:spcBef>
                <a:spcPts val="0"/>
              </a:spcBef>
              <a:spcAft>
                <a:spcPts val="0"/>
              </a:spcAft>
              <a:buSzPts val="1600"/>
              <a:buChar char="•"/>
            </a:pPr>
            <a:r>
              <a:rPr lang="en-US" sz="1600">
                <a:latin typeface="Times New Roman"/>
                <a:ea typeface="Times New Roman"/>
                <a:cs typeface="Times New Roman"/>
                <a:sym typeface="Times New Roman"/>
              </a:rPr>
              <a:t>Is displayed on packages kept, offered, or exposed for sale or sold at a location other than where packed. </a:t>
            </a:r>
            <a:endParaRPr/>
          </a:p>
          <a:p>
            <a:pPr indent="-228600" lvl="0" marL="228600" rtl="0" algn="l">
              <a:lnSpc>
                <a:spcPct val="120000"/>
              </a:lnSpc>
              <a:spcBef>
                <a:spcPts val="1000"/>
              </a:spcBef>
              <a:spcAft>
                <a:spcPts val="0"/>
              </a:spcAft>
              <a:buSzPts val="1600"/>
              <a:buChar char="•"/>
            </a:pPr>
            <a:r>
              <a:rPr lang="en-US" sz="1600">
                <a:latin typeface="Times New Roman"/>
                <a:ea typeface="Times New Roman"/>
                <a:cs typeface="Times New Roman"/>
                <a:sym typeface="Times New Roman"/>
              </a:rPr>
              <a:t>Includes the name and address of the manufacturer, the packer, or the distributor. </a:t>
            </a:r>
            <a:endParaRPr/>
          </a:p>
          <a:p>
            <a:pPr indent="-228600" lvl="0" marL="228600" rtl="0" algn="l">
              <a:lnSpc>
                <a:spcPct val="120000"/>
              </a:lnSpc>
              <a:spcBef>
                <a:spcPts val="1000"/>
              </a:spcBef>
              <a:spcAft>
                <a:spcPts val="0"/>
              </a:spcAft>
              <a:buSzPts val="1600"/>
              <a:buChar char="•"/>
            </a:pPr>
            <a:r>
              <a:rPr lang="en-US" sz="1600">
                <a:latin typeface="Times New Roman"/>
                <a:ea typeface="Times New Roman"/>
                <a:cs typeface="Times New Roman"/>
                <a:sym typeface="Times New Roman"/>
              </a:rPr>
              <a:t>Uses the actual corporate name or, when not incorporated, the name under which the business is conducted. </a:t>
            </a:r>
            <a:endParaRPr/>
          </a:p>
          <a:p>
            <a:pPr indent="-228600" lvl="0" marL="228600" rtl="0" algn="l">
              <a:lnSpc>
                <a:spcPct val="120000"/>
              </a:lnSpc>
              <a:spcBef>
                <a:spcPts val="1000"/>
              </a:spcBef>
              <a:spcAft>
                <a:spcPts val="0"/>
              </a:spcAft>
              <a:buSzPts val="1600"/>
              <a:buChar char="•"/>
            </a:pPr>
            <a:r>
              <a:rPr lang="en-US" sz="1600">
                <a:latin typeface="Times New Roman"/>
                <a:ea typeface="Times New Roman"/>
                <a:cs typeface="Times New Roman"/>
                <a:sym typeface="Times New Roman"/>
              </a:rPr>
              <a:t>Includes the city, state (or country), and ZIP code (or mailing code used in other countries). </a:t>
            </a:r>
            <a:endParaRPr/>
          </a:p>
          <a:p>
            <a:pPr indent="-228600" lvl="0" marL="228600" rtl="0" algn="l">
              <a:lnSpc>
                <a:spcPct val="120000"/>
              </a:lnSpc>
              <a:spcBef>
                <a:spcPts val="1000"/>
              </a:spcBef>
              <a:spcAft>
                <a:spcPts val="0"/>
              </a:spcAft>
              <a:buSzPts val="1600"/>
              <a:buChar char="•"/>
            </a:pPr>
            <a:r>
              <a:rPr lang="en-US" sz="1600">
                <a:latin typeface="Times New Roman"/>
                <a:ea typeface="Times New Roman"/>
                <a:cs typeface="Times New Roman"/>
                <a:sym typeface="Times New Roman"/>
              </a:rPr>
              <a:t>Includes the street address unless this information is listed in a readily accessible, widely published, and publicly available resource, including but not limited to a printed directory, electronic database, or Web site. </a:t>
            </a:r>
            <a:endParaRPr/>
          </a:p>
          <a:p>
            <a:pPr indent="-228600" lvl="0" marL="228600" rtl="0" algn="l">
              <a:lnSpc>
                <a:spcPct val="120000"/>
              </a:lnSpc>
              <a:spcBef>
                <a:spcPts val="1000"/>
              </a:spcBef>
              <a:spcAft>
                <a:spcPts val="0"/>
              </a:spcAft>
              <a:buSzPts val="1600"/>
              <a:buChar char="•"/>
            </a:pPr>
            <a:r>
              <a:rPr lang="en-US" sz="1600">
                <a:latin typeface="Times New Roman"/>
                <a:ea typeface="Times New Roman"/>
                <a:cs typeface="Times New Roman"/>
                <a:sym typeface="Times New Roman"/>
              </a:rPr>
              <a:t>Uses the address of the responsible party’s principal place of business or the address of the location where the package was manufactured, packed, or distributed unless such address would be misleading. </a:t>
            </a:r>
            <a:endParaRPr/>
          </a:p>
          <a:p>
            <a:pPr indent="-228600" lvl="0" marL="228600" rtl="0" algn="l">
              <a:lnSpc>
                <a:spcPct val="120000"/>
              </a:lnSpc>
              <a:spcBef>
                <a:spcPts val="1000"/>
              </a:spcBef>
              <a:spcAft>
                <a:spcPts val="0"/>
              </a:spcAft>
              <a:buSzPts val="1600"/>
              <a:buChar char="•"/>
            </a:pPr>
            <a:r>
              <a:rPr lang="en-US" sz="1600">
                <a:latin typeface="Times New Roman"/>
                <a:ea typeface="Times New Roman"/>
                <a:cs typeface="Times New Roman"/>
                <a:sym typeface="Times New Roman"/>
              </a:rPr>
              <a:t>If the responsible party is not the manufacturer, then includes the party’s connection with the package (i.e., “Manufactured for and packed by,” or “Distributed by”).</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6"/>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SCALES</a:t>
            </a:r>
            <a:endParaRPr/>
          </a:p>
        </p:txBody>
      </p:sp>
      <p:sp>
        <p:nvSpPr>
          <p:cNvPr id="209" name="Google Shape;209;p16"/>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20000"/>
              </a:lnSpc>
              <a:spcBef>
                <a:spcPts val="0"/>
              </a:spcBef>
              <a:spcAft>
                <a:spcPts val="0"/>
              </a:spcAft>
              <a:buSzPts val="1800"/>
              <a:buChar char="•"/>
            </a:pPr>
            <a:r>
              <a:rPr b="0" i="0" lang="en-US" sz="1800" u="none" strike="noStrike">
                <a:latin typeface="Times"/>
                <a:ea typeface="Times"/>
                <a:cs typeface="Times"/>
                <a:sym typeface="Times"/>
              </a:rPr>
              <a:t>Scales for direct sales in commercial trade “</a:t>
            </a:r>
            <a:r>
              <a:rPr b="1" i="0" lang="en-US" sz="1800" u="none" strike="noStrike">
                <a:latin typeface="Times"/>
                <a:ea typeface="Times"/>
                <a:cs typeface="Times"/>
                <a:sym typeface="Times"/>
              </a:rPr>
              <a:t>Legal for Trade” </a:t>
            </a:r>
            <a:r>
              <a:rPr b="0" i="0" lang="en-US" sz="1800" u="none" strike="noStrike">
                <a:latin typeface="Times"/>
                <a:ea typeface="Times"/>
                <a:cs typeface="Times"/>
                <a:sym typeface="Times"/>
              </a:rPr>
              <a:t>must meet certain standards set forth by the National Conference on Weights and Measures (NCWM) and must be certified by the National Type Evaluation Program (N.T.E.P.). Any commercial scale manufactured after January 1, 1986, must be labeled Class III if it is commercial quality. It will have an identification plate with the serial number, the manufacturer's name, a model number, maximum capacity, number of measurement divisions, and size of the smallest measurement. </a:t>
            </a:r>
            <a:endParaRPr/>
          </a:p>
          <a:p>
            <a:pPr indent="-228600" lvl="0" marL="228600" rtl="0" algn="l">
              <a:lnSpc>
                <a:spcPct val="120000"/>
              </a:lnSpc>
              <a:spcBef>
                <a:spcPts val="1000"/>
              </a:spcBef>
              <a:spcAft>
                <a:spcPts val="0"/>
              </a:spcAft>
              <a:buSzPts val="2000"/>
              <a:buChar char="•"/>
            </a:pPr>
            <a:r>
              <a:rPr lang="en-US">
                <a:latin typeface="Times"/>
                <a:ea typeface="Times"/>
                <a:cs typeface="Times"/>
                <a:sym typeface="Times"/>
              </a:rPr>
              <a:t>L</a:t>
            </a:r>
            <a:r>
              <a:rPr b="0" i="0" lang="en-US" sz="1800" u="none" strike="noStrike">
                <a:latin typeface="Times"/>
                <a:ea typeface="Times"/>
                <a:cs typeface="Times"/>
                <a:sym typeface="Times"/>
              </a:rPr>
              <a:t>ist of scale types that are generally:</a:t>
            </a:r>
            <a:endParaRPr/>
          </a:p>
          <a:p>
            <a:pPr indent="0" lvl="0" marL="0" rtl="0" algn="l">
              <a:lnSpc>
                <a:spcPct val="120000"/>
              </a:lnSpc>
              <a:spcBef>
                <a:spcPts val="1000"/>
              </a:spcBef>
              <a:spcAft>
                <a:spcPts val="0"/>
              </a:spcAft>
              <a:buSzPts val="1800"/>
              <a:buNone/>
            </a:pPr>
            <a:r>
              <a:rPr b="0" i="0" lang="en-US" sz="1800" u="none" strike="noStrike">
                <a:latin typeface="Times"/>
                <a:ea typeface="Times"/>
                <a:cs typeface="Times"/>
                <a:sym typeface="Times"/>
              </a:rPr>
              <a:t>       “</a:t>
            </a:r>
            <a:r>
              <a:rPr b="1" i="0" lang="en-US" sz="1800" u="none" strike="noStrike">
                <a:latin typeface="Times"/>
                <a:ea typeface="Times"/>
                <a:cs typeface="Times"/>
                <a:sym typeface="Times"/>
              </a:rPr>
              <a:t>Not Legal for Trade”</a:t>
            </a:r>
            <a:endParaRPr/>
          </a:p>
          <a:p>
            <a:pPr indent="0" lvl="0" marL="0" rtl="0" algn="l">
              <a:lnSpc>
                <a:spcPct val="120000"/>
              </a:lnSpc>
              <a:spcBef>
                <a:spcPts val="1000"/>
              </a:spcBef>
              <a:spcAft>
                <a:spcPts val="0"/>
              </a:spcAft>
              <a:buSzPts val="2000"/>
              <a:buNone/>
            </a:pPr>
            <a:r>
              <a:rPr lang="en-US">
                <a:latin typeface="Noto Sans Symbols"/>
                <a:ea typeface="Noto Sans Symbols"/>
                <a:cs typeface="Noto Sans Symbols"/>
                <a:sym typeface="Noto Sans Symbols"/>
              </a:rPr>
              <a:t>        </a:t>
            </a:r>
            <a:r>
              <a:rPr b="0" i="0" lang="en-US" sz="1800" u="none" strike="noStrike">
                <a:latin typeface="Times"/>
                <a:ea typeface="Times"/>
                <a:cs typeface="Times"/>
                <a:sym typeface="Times"/>
              </a:rPr>
              <a:t>baby scales, bathroom scales, restaurant portion scales, postal scales, kitchen scales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7"/>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SCALES</a:t>
            </a:r>
            <a:endParaRPr/>
          </a:p>
        </p:txBody>
      </p:sp>
      <p:sp>
        <p:nvSpPr>
          <p:cNvPr id="215" name="Google Shape;215;p17"/>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92500" lnSpcReduction="10000"/>
          </a:bodyPr>
          <a:lstStyle/>
          <a:p>
            <a:pPr indent="0" lvl="0" marL="0" marR="0" rtl="0" algn="l">
              <a:lnSpc>
                <a:spcPct val="107000"/>
              </a:lnSpc>
              <a:spcBef>
                <a:spcPts val="0"/>
              </a:spcBef>
              <a:spcAft>
                <a:spcPts val="0"/>
              </a:spcAft>
              <a:buSzPct val="100000"/>
              <a:buChar char="•"/>
            </a:pPr>
            <a:r>
              <a:rPr b="1" lang="en-US" sz="1800">
                <a:solidFill>
                  <a:srgbClr val="444444"/>
                </a:solidFill>
                <a:latin typeface="Times New Roman"/>
                <a:ea typeface="Times New Roman"/>
                <a:cs typeface="Times New Roman"/>
                <a:sym typeface="Times New Roman"/>
              </a:rPr>
              <a:t>§ 3.2-5620. Specifications and tolerances for weighing and measuring devices.</a:t>
            </a:r>
            <a:endParaRPr sz="1800">
              <a:latin typeface="Times New Roman"/>
              <a:ea typeface="Times New Roman"/>
              <a:cs typeface="Times New Roman"/>
              <a:sym typeface="Times New Roman"/>
            </a:endParaRPr>
          </a:p>
          <a:p>
            <a:pPr indent="0" lvl="0" marL="0" marR="0" rtl="0" algn="l">
              <a:lnSpc>
                <a:spcPct val="107000"/>
              </a:lnSpc>
              <a:spcBef>
                <a:spcPts val="0"/>
              </a:spcBef>
              <a:spcAft>
                <a:spcPts val="0"/>
              </a:spcAft>
              <a:buSzPct val="100000"/>
              <a:buChar char="•"/>
            </a:pPr>
            <a:r>
              <a:rPr lang="en-US" sz="1800">
                <a:solidFill>
                  <a:srgbClr val="444444"/>
                </a:solidFill>
                <a:latin typeface="Times New Roman"/>
                <a:ea typeface="Times New Roman"/>
                <a:cs typeface="Times New Roman"/>
                <a:sym typeface="Times New Roman"/>
              </a:rPr>
              <a:t>The specifications, tolerances, and regulations for commercial weighing and measuring devices, together with amendments thereto, as recommended by the National Institute of Standards and Technology, and published in the National Institute of Standards and Technology Handbook 44 and supplements thereto, or any publication revising, supplementing, or superseding Handbook 44, shall be the specifications, tolerances, and regulations for commercial weighing and measuring devices of the Commonwealth, except insofar as specifically modified, amended, or rejected by regulation issued by the Board. For purposes of this chapter, weights and measures shall be deemed to be in compliance with this chapter: (i) when they conform to all applicable requirements of Handbook 44 and supplements thereto, or any publication revising, supplementing, or superseding Handbook 44; or (ii) when they conform to any regulation adopted by the Board to modify, amend, or reject Handbook 44, as specified in this section. Other weights and measures shall not be in compliance.</a:t>
            </a:r>
            <a:endParaRPr sz="1800">
              <a:latin typeface="Times New Roman"/>
              <a:ea typeface="Times New Roman"/>
              <a:cs typeface="Times New Roman"/>
              <a:sym typeface="Times New Roman"/>
            </a:endParaRPr>
          </a:p>
          <a:p>
            <a:pPr indent="-111125" lvl="0" marL="228600" rtl="0" algn="l">
              <a:lnSpc>
                <a:spcPct val="120000"/>
              </a:lnSpc>
              <a:spcBef>
                <a:spcPts val="1960"/>
              </a:spcBef>
              <a:spcAft>
                <a:spcPts val="0"/>
              </a:spcAft>
              <a:buSzPct val="100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8"/>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SCALES</a:t>
            </a:r>
            <a:endParaRPr/>
          </a:p>
        </p:txBody>
      </p:sp>
      <p:sp>
        <p:nvSpPr>
          <p:cNvPr id="221" name="Google Shape;221;p18"/>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85000" lnSpcReduction="10000"/>
          </a:bodyPr>
          <a:lstStyle/>
          <a:p>
            <a:pPr indent="-228600" lvl="0" marL="228600" rtl="0" algn="l">
              <a:lnSpc>
                <a:spcPct val="120000"/>
              </a:lnSpc>
              <a:spcBef>
                <a:spcPts val="0"/>
              </a:spcBef>
              <a:spcAft>
                <a:spcPts val="0"/>
              </a:spcAft>
              <a:buSzPct val="100000"/>
              <a:buChar char="•"/>
            </a:pPr>
            <a:r>
              <a:rPr b="1" i="0" lang="en-US" sz="1800" u="none" strike="noStrike">
                <a:solidFill>
                  <a:srgbClr val="000000"/>
                </a:solidFill>
                <a:latin typeface="Times New Roman"/>
                <a:ea typeface="Times New Roman"/>
                <a:cs typeface="Times New Roman"/>
                <a:sym typeface="Times New Roman"/>
              </a:rPr>
              <a:t>National Institute of Standards and Technology (NIST) Handbook 44</a:t>
            </a:r>
            <a:endParaRPr/>
          </a:p>
          <a:p>
            <a:pPr indent="-228600" lvl="0" marL="228600" rtl="0" algn="l">
              <a:lnSpc>
                <a:spcPct val="120000"/>
              </a:lnSpc>
              <a:spcBef>
                <a:spcPts val="1000"/>
              </a:spcBef>
              <a:spcAft>
                <a:spcPts val="0"/>
              </a:spcAft>
              <a:buSzPct val="100000"/>
              <a:buChar char="•"/>
            </a:pPr>
            <a:r>
              <a:rPr b="1" i="0" lang="en-US" sz="1800" u="none" strike="noStrike">
                <a:solidFill>
                  <a:srgbClr val="000000"/>
                </a:solidFill>
                <a:latin typeface="Times New Roman"/>
                <a:ea typeface="Times New Roman"/>
                <a:cs typeface="Times New Roman"/>
                <a:sym typeface="Times New Roman"/>
              </a:rPr>
              <a:t>G-A.1. Commercial and Law-Enforcement Equipment. </a:t>
            </a:r>
            <a:r>
              <a:rPr b="0" i="0" lang="en-US" sz="1800" u="none" strike="noStrike">
                <a:solidFill>
                  <a:srgbClr val="000000"/>
                </a:solidFill>
                <a:latin typeface="Times New Roman"/>
                <a:ea typeface="Times New Roman"/>
                <a:cs typeface="Times New Roman"/>
                <a:sym typeface="Times New Roman"/>
              </a:rPr>
              <a:t>– These specifications, tolerances, and other technical requirements apply as follows: </a:t>
            </a:r>
            <a:endParaRPr/>
          </a:p>
          <a:p>
            <a:pPr indent="-228600" lvl="0" marL="228600" rtl="0" algn="l">
              <a:lnSpc>
                <a:spcPct val="120000"/>
              </a:lnSpc>
              <a:spcBef>
                <a:spcPts val="1000"/>
              </a:spcBef>
              <a:spcAft>
                <a:spcPts val="0"/>
              </a:spcAft>
              <a:buSzPct val="100000"/>
              <a:buChar char="•"/>
            </a:pPr>
            <a:r>
              <a:rPr b="0" i="0" lang="en-US" sz="1800" u="none" strike="noStrike">
                <a:solidFill>
                  <a:srgbClr val="000000"/>
                </a:solidFill>
                <a:latin typeface="Times New Roman"/>
                <a:ea typeface="Times New Roman"/>
                <a:cs typeface="Times New Roman"/>
                <a:sym typeface="Times New Roman"/>
              </a:rPr>
              <a:t>(1) To commercial weighing and measuring equipment; that is: (a) To weights and measures and weighing and measuring devices used or employed: 1. in establishing the size, quantity, extent, area, composition (limited to meat and poultry), constituent values (limited to grain), or measurement of quantities, things, produce, or articles for distribution or consumption, purchased, offered, or submitted for sale, hire, or award; </a:t>
            </a:r>
            <a:endParaRPr/>
          </a:p>
          <a:p>
            <a:pPr indent="-228600" lvl="0" marL="228600" rtl="0" algn="l">
              <a:lnSpc>
                <a:spcPct val="120000"/>
              </a:lnSpc>
              <a:spcBef>
                <a:spcPts val="1000"/>
              </a:spcBef>
              <a:spcAft>
                <a:spcPts val="0"/>
              </a:spcAft>
              <a:buSzPct val="100000"/>
              <a:buChar char="•"/>
            </a:pPr>
            <a:r>
              <a:rPr b="1" i="0" lang="en-US" sz="1800" u="none" strike="noStrike">
                <a:solidFill>
                  <a:srgbClr val="000000"/>
                </a:solidFill>
                <a:latin typeface="Times New Roman"/>
                <a:ea typeface="Times New Roman"/>
                <a:cs typeface="Times New Roman"/>
                <a:sym typeface="Times New Roman"/>
              </a:rPr>
              <a:t>G-UR.1.1. Suitability of Equipment. </a:t>
            </a:r>
            <a:r>
              <a:rPr b="0" i="0" lang="en-US" sz="1800" u="none" strike="noStrike">
                <a:solidFill>
                  <a:srgbClr val="000000"/>
                </a:solidFill>
                <a:latin typeface="Times New Roman"/>
                <a:ea typeface="Times New Roman"/>
                <a:cs typeface="Times New Roman"/>
                <a:sym typeface="Times New Roman"/>
              </a:rPr>
              <a:t>– Commercial equipment shall be suitable for the service in which it is used with respect to elements of its design, including but not limited to its weighing capacity (for weighing devices), its computing capability (for computing devices), its rate of flow (for liquid-measuring devices), the character, number, size, and location of its indicating or recording elements, and the value of its smallest unit and unit prices. </a:t>
            </a:r>
            <a:endParaRPr/>
          </a:p>
          <a:p>
            <a:pPr indent="-131445" lvl="0" marL="228600" rtl="0" algn="l">
              <a:lnSpc>
                <a:spcPct val="120000"/>
              </a:lnSpc>
              <a:spcBef>
                <a:spcPts val="1000"/>
              </a:spcBef>
              <a:spcAft>
                <a:spcPts val="0"/>
              </a:spcAft>
              <a:buSzPct val="100000"/>
              <a:buNone/>
            </a:pPr>
            <a:r>
              <a:t/>
            </a:r>
            <a:endParaRPr b="0" i="0" sz="1800" u="none" strike="noStrike">
              <a:solidFill>
                <a:srgbClr val="000000"/>
              </a:solidFill>
              <a:latin typeface="Times New Roman"/>
              <a:ea typeface="Times New Roman"/>
              <a:cs typeface="Times New Roman"/>
              <a:sym typeface="Times New Roman"/>
            </a:endParaRPr>
          </a:p>
          <a:p>
            <a:pPr indent="-120650" lvl="0" marL="228600" rtl="0" algn="l">
              <a:lnSpc>
                <a:spcPct val="120000"/>
              </a:lnSpc>
              <a:spcBef>
                <a:spcPts val="1000"/>
              </a:spcBef>
              <a:spcAft>
                <a:spcPts val="0"/>
              </a:spcAft>
              <a:buSzPct val="100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19"/>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SCALES</a:t>
            </a:r>
            <a:endParaRPr/>
          </a:p>
        </p:txBody>
      </p:sp>
      <p:sp>
        <p:nvSpPr>
          <p:cNvPr id="227" name="Google Shape;227;p19"/>
          <p:cNvSpPr txBox="1"/>
          <p:nvPr>
            <p:ph idx="1" type="body"/>
          </p:nvPr>
        </p:nvSpPr>
        <p:spPr>
          <a:xfrm>
            <a:off x="677334" y="2160589"/>
            <a:ext cx="8596668" cy="4446399"/>
          </a:xfrm>
          <a:prstGeom prst="rect">
            <a:avLst/>
          </a:prstGeom>
          <a:noFill/>
          <a:ln>
            <a:noFill/>
          </a:ln>
        </p:spPr>
        <p:txBody>
          <a:bodyPr anchorCtr="0" anchor="t" bIns="45700" lIns="91425" spcFirstLastPara="1" rIns="91425" wrap="square" tIns="45700">
            <a:normAutofit fontScale="70000" lnSpcReduction="20000"/>
          </a:bodyPr>
          <a:lstStyle/>
          <a:p>
            <a:pPr indent="-228600" lvl="0" marL="228600" rtl="0" algn="l">
              <a:lnSpc>
                <a:spcPct val="120000"/>
              </a:lnSpc>
              <a:spcBef>
                <a:spcPts val="0"/>
              </a:spcBef>
              <a:spcAft>
                <a:spcPts val="0"/>
              </a:spcAft>
              <a:buSzPct val="100000"/>
              <a:buChar char="•"/>
            </a:pPr>
            <a:r>
              <a:rPr b="1" i="0" lang="en-US" sz="1800" u="none" strike="noStrike">
                <a:solidFill>
                  <a:srgbClr val="000000"/>
                </a:solidFill>
                <a:latin typeface="Times New Roman"/>
                <a:ea typeface="Times New Roman"/>
                <a:cs typeface="Times New Roman"/>
                <a:sym typeface="Times New Roman"/>
              </a:rPr>
              <a:t>G-S.1. Identification. </a:t>
            </a:r>
            <a:r>
              <a:rPr b="0" i="0" lang="en-US" sz="1800" u="none" strike="noStrike">
                <a:solidFill>
                  <a:srgbClr val="000000"/>
                </a:solidFill>
                <a:latin typeface="Times New Roman"/>
                <a:ea typeface="Times New Roman"/>
                <a:cs typeface="Times New Roman"/>
                <a:sym typeface="Times New Roman"/>
              </a:rPr>
              <a:t>– All equipment, except weights and separate parts necessary to the measurement process but not having any metrological effect, shall be clearly and permanently marked for the purposes of identification with the following information: </a:t>
            </a:r>
            <a:endParaRPr/>
          </a:p>
          <a:p>
            <a:pPr indent="-228600" lvl="0" marL="228600" rtl="0" algn="l">
              <a:lnSpc>
                <a:spcPct val="120000"/>
              </a:lnSpc>
              <a:spcBef>
                <a:spcPts val="1000"/>
              </a:spcBef>
              <a:spcAft>
                <a:spcPts val="0"/>
              </a:spcAft>
              <a:buSzPct val="100000"/>
              <a:buChar char="•"/>
            </a:pPr>
            <a:r>
              <a:rPr b="0" i="0" lang="en-US" sz="1800" u="none" strike="noStrike">
                <a:solidFill>
                  <a:srgbClr val="000000"/>
                </a:solidFill>
                <a:latin typeface="Times New Roman"/>
                <a:ea typeface="Times New Roman"/>
                <a:cs typeface="Times New Roman"/>
                <a:sym typeface="Times New Roman"/>
              </a:rPr>
              <a:t>(a) the name, initials, or trademark of the manufacturer or distributor; </a:t>
            </a:r>
            <a:endParaRPr/>
          </a:p>
          <a:p>
            <a:pPr indent="-228600" lvl="0" marL="228600" rtl="0" algn="l">
              <a:lnSpc>
                <a:spcPct val="120000"/>
              </a:lnSpc>
              <a:spcBef>
                <a:spcPts val="1000"/>
              </a:spcBef>
              <a:spcAft>
                <a:spcPts val="0"/>
              </a:spcAft>
              <a:buSzPct val="100000"/>
              <a:buChar char="•"/>
            </a:pPr>
            <a:r>
              <a:rPr b="0" i="0" lang="en-US" sz="1800" u="none" strike="noStrike">
                <a:solidFill>
                  <a:srgbClr val="000000"/>
                </a:solidFill>
                <a:latin typeface="Times New Roman"/>
                <a:ea typeface="Times New Roman"/>
                <a:cs typeface="Times New Roman"/>
                <a:sym typeface="Times New Roman"/>
              </a:rPr>
              <a:t>(b) a model identifier that positively identifies the pattern or design of the device; </a:t>
            </a:r>
            <a:endParaRPr/>
          </a:p>
          <a:p>
            <a:pPr indent="-228600" lvl="0" marL="228600" rtl="0" algn="l">
              <a:lnSpc>
                <a:spcPct val="120000"/>
              </a:lnSpc>
              <a:spcBef>
                <a:spcPts val="1000"/>
              </a:spcBef>
              <a:spcAft>
                <a:spcPts val="0"/>
              </a:spcAft>
              <a:buSzPct val="100000"/>
              <a:buChar char="•"/>
            </a:pPr>
            <a:r>
              <a:rPr b="0" i="1" lang="en-US" sz="1800" u="none" strike="noStrike">
                <a:solidFill>
                  <a:srgbClr val="000000"/>
                </a:solidFill>
                <a:latin typeface="Times New Roman"/>
                <a:ea typeface="Times New Roman"/>
                <a:cs typeface="Times New Roman"/>
                <a:sym typeface="Times New Roman"/>
              </a:rPr>
              <a:t>(c) a nonrepetitive serial number, except for equipment with no moving or electronic component parts and software; </a:t>
            </a:r>
            <a:endParaRPr/>
          </a:p>
          <a:p>
            <a:pPr indent="-228600" lvl="0" marL="228600" rtl="0" algn="l">
              <a:lnSpc>
                <a:spcPct val="120000"/>
              </a:lnSpc>
              <a:spcBef>
                <a:spcPts val="1000"/>
              </a:spcBef>
              <a:spcAft>
                <a:spcPts val="0"/>
              </a:spcAft>
              <a:buSzPct val="100000"/>
              <a:buChar char="•"/>
            </a:pPr>
            <a:r>
              <a:rPr b="0" i="0" lang="en-US" sz="1800" u="none" strike="noStrike">
                <a:solidFill>
                  <a:srgbClr val="000000"/>
                </a:solidFill>
                <a:latin typeface="Times New Roman"/>
                <a:ea typeface="Times New Roman"/>
                <a:cs typeface="Times New Roman"/>
                <a:sym typeface="Times New Roman"/>
              </a:rPr>
              <a:t>(d) the current software version or revision identifier for not-built-for-purpose, software-based devices manufactured as of January 1, 2004, and all software-based devices (or equipment) manufactured as of January 1, 2022; </a:t>
            </a:r>
            <a:endParaRPr/>
          </a:p>
          <a:p>
            <a:pPr indent="-228600" lvl="0" marL="228600" rtl="0" algn="l">
              <a:lnSpc>
                <a:spcPct val="120000"/>
              </a:lnSpc>
              <a:spcBef>
                <a:spcPts val="1000"/>
              </a:spcBef>
              <a:spcAft>
                <a:spcPts val="0"/>
              </a:spcAft>
              <a:buSzPct val="100000"/>
              <a:buChar char="•"/>
            </a:pPr>
            <a:r>
              <a:rPr b="0" i="1" lang="en-US" sz="1800" u="none" strike="noStrike">
                <a:solidFill>
                  <a:srgbClr val="000000"/>
                </a:solidFill>
                <a:latin typeface="Times New Roman"/>
                <a:ea typeface="Times New Roman"/>
                <a:cs typeface="Times New Roman"/>
                <a:sym typeface="Times New Roman"/>
              </a:rPr>
              <a:t>(e) a National Type Evaluation Program (NTEP) Certificate of Conformance (CC) number or a corresponding CC Addendum Number for devices that have a CC</a:t>
            </a:r>
            <a:r>
              <a:rPr b="0" i="0" lang="en-US" sz="1800" u="none" strike="noStrike">
                <a:solidFill>
                  <a:srgbClr val="000000"/>
                </a:solidFill>
                <a:latin typeface="Times New Roman"/>
                <a:ea typeface="Times New Roman"/>
                <a:cs typeface="Times New Roman"/>
                <a:sym typeface="Times New Roman"/>
              </a:rPr>
              <a:t>. </a:t>
            </a:r>
            <a:endParaRPr b="1" i="0" sz="1800" u="none" strike="noStrike">
              <a:solidFill>
                <a:srgbClr val="000000"/>
              </a:solidFill>
              <a:latin typeface="Times New Roman"/>
              <a:ea typeface="Times New Roman"/>
              <a:cs typeface="Times New Roman"/>
              <a:sym typeface="Times New Roman"/>
            </a:endParaRPr>
          </a:p>
          <a:p>
            <a:pPr indent="-228600" lvl="0" marL="228600" rtl="0" algn="l">
              <a:lnSpc>
                <a:spcPct val="120000"/>
              </a:lnSpc>
              <a:spcBef>
                <a:spcPts val="1000"/>
              </a:spcBef>
              <a:spcAft>
                <a:spcPts val="0"/>
              </a:spcAft>
              <a:buSzPct val="100000"/>
              <a:buChar char="•"/>
            </a:pPr>
            <a:r>
              <a:rPr b="1" i="0" lang="en-US" sz="1800" u="none" strike="noStrike">
                <a:solidFill>
                  <a:srgbClr val="000000"/>
                </a:solidFill>
                <a:latin typeface="Times New Roman"/>
                <a:ea typeface="Times New Roman"/>
                <a:cs typeface="Times New Roman"/>
                <a:sym typeface="Times New Roman"/>
              </a:rPr>
              <a:t>G-UR.3.3. Position of Equipment. </a:t>
            </a:r>
            <a:r>
              <a:rPr b="0" i="0" lang="en-US" sz="1800" u="none" strike="noStrike">
                <a:solidFill>
                  <a:srgbClr val="000000"/>
                </a:solidFill>
                <a:latin typeface="Times New Roman"/>
                <a:ea typeface="Times New Roman"/>
                <a:cs typeface="Times New Roman"/>
                <a:sym typeface="Times New Roman"/>
              </a:rPr>
              <a:t>– A device or system equipped with a primary indicating element and used in direct sales, except for prescription scales, shall be positioned so that its indications may be accurately read and the weighing or measuring operation may be observed from some reasonable “customer” and “operator” position. The permissible distance between the equipment and a reasonable customer and operator position shall be determined in each case upon the basis of the individual circumstances, particularly the size and character of the indicating element. </a:t>
            </a:r>
            <a:endParaRPr/>
          </a:p>
          <a:p>
            <a:pPr indent="-139700" lvl="0" marL="228600" rtl="0" algn="l">
              <a:lnSpc>
                <a:spcPct val="120000"/>
              </a:lnSpc>
              <a:spcBef>
                <a:spcPts val="1000"/>
              </a:spcBef>
              <a:spcAft>
                <a:spcPts val="0"/>
              </a:spcAft>
              <a:buSzPct val="100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5" name="Shape 105"/>
        <p:cNvGrpSpPr/>
        <p:nvPr/>
      </p:nvGrpSpPr>
      <p:grpSpPr>
        <a:xfrm>
          <a:off x="0" y="0"/>
          <a:ext cx="0" cy="0"/>
          <a:chOff x="0" y="0"/>
          <a:chExt cx="0" cy="0"/>
        </a:xfrm>
      </p:grpSpPr>
      <p:sp>
        <p:nvSpPr>
          <p:cNvPr id="106" name="Google Shape;106;p2"/>
          <p:cNvSpPr txBox="1"/>
          <p:nvPr>
            <p:ph type="title"/>
          </p:nvPr>
        </p:nvSpPr>
        <p:spPr>
          <a:xfrm>
            <a:off x="1286933" y="609600"/>
            <a:ext cx="10197494" cy="109945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7200"/>
              <a:buFont typeface="Times New Roman"/>
              <a:buNone/>
            </a:pPr>
            <a:r>
              <a:rPr b="1" lang="en-US" sz="7200">
                <a:latin typeface="Times New Roman"/>
                <a:ea typeface="Times New Roman"/>
                <a:cs typeface="Times New Roman"/>
                <a:sym typeface="Times New Roman"/>
              </a:rPr>
              <a:t>TOPICS</a:t>
            </a:r>
            <a:endParaRPr/>
          </a:p>
        </p:txBody>
      </p:sp>
      <p:grpSp>
        <p:nvGrpSpPr>
          <p:cNvPr id="107" name="Google Shape;107;p2"/>
          <p:cNvGrpSpPr/>
          <p:nvPr/>
        </p:nvGrpSpPr>
        <p:grpSpPr>
          <a:xfrm>
            <a:off x="1286933" y="1948543"/>
            <a:ext cx="9618132" cy="4093481"/>
            <a:chOff x="0" y="0"/>
            <a:chExt cx="9618132" cy="4093481"/>
          </a:xfrm>
        </p:grpSpPr>
        <p:sp>
          <p:nvSpPr>
            <p:cNvPr id="108" name="Google Shape;108;p2"/>
            <p:cNvSpPr/>
            <p:nvPr/>
          </p:nvSpPr>
          <p:spPr>
            <a:xfrm>
              <a:off x="0" y="0"/>
              <a:ext cx="7694506" cy="900566"/>
            </a:xfrm>
            <a:prstGeom prst="roundRect">
              <a:avLst>
                <a:gd fmla="val 10000" name="adj"/>
              </a:avLst>
            </a:prstGeom>
            <a:solidFill>
              <a:schemeClr val="accent2"/>
            </a:solid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
            <p:cNvSpPr txBox="1"/>
            <p:nvPr/>
          </p:nvSpPr>
          <p:spPr>
            <a:xfrm>
              <a:off x="26377" y="26377"/>
              <a:ext cx="6646626" cy="847812"/>
            </a:xfrm>
            <a:prstGeom prst="rect">
              <a:avLst/>
            </a:prstGeom>
            <a:noFill/>
            <a:ln>
              <a:noFill/>
            </a:ln>
          </p:spPr>
          <p:txBody>
            <a:bodyPr anchorCtr="0" anchor="ctr" bIns="152400" lIns="152400" spcFirstLastPara="1" rIns="152400" wrap="square" tIns="152400">
              <a:noAutofit/>
            </a:bodyPr>
            <a:lstStyle/>
            <a:p>
              <a:pPr indent="0" lvl="0" marL="0" marR="0" rtl="0" algn="l">
                <a:lnSpc>
                  <a:spcPct val="90000"/>
                </a:lnSpc>
                <a:spcBef>
                  <a:spcPts val="0"/>
                </a:spcBef>
                <a:spcAft>
                  <a:spcPts val="0"/>
                </a:spcAft>
                <a:buClr>
                  <a:schemeClr val="dk1"/>
                </a:buClr>
                <a:buSzPts val="4000"/>
                <a:buFont typeface="Times New Roman"/>
                <a:buNone/>
              </a:pPr>
              <a:r>
                <a:rPr b="0" i="0" lang="en-US" sz="4000" u="none" cap="none" strike="noStrike">
                  <a:solidFill>
                    <a:schemeClr val="dk1"/>
                  </a:solidFill>
                  <a:latin typeface="Times New Roman"/>
                  <a:ea typeface="Times New Roman"/>
                  <a:cs typeface="Times New Roman"/>
                  <a:sym typeface="Times New Roman"/>
                </a:rPr>
                <a:t>Types of Sale</a:t>
              </a:r>
              <a:endParaRPr/>
            </a:p>
          </p:txBody>
        </p:sp>
        <p:sp>
          <p:nvSpPr>
            <p:cNvPr id="110" name="Google Shape;110;p2"/>
            <p:cNvSpPr/>
            <p:nvPr/>
          </p:nvSpPr>
          <p:spPr>
            <a:xfrm>
              <a:off x="667267" y="1030173"/>
              <a:ext cx="7694506" cy="900566"/>
            </a:xfrm>
            <a:prstGeom prst="roundRect">
              <a:avLst>
                <a:gd fmla="val 10000" name="adj"/>
              </a:avLst>
            </a:prstGeom>
            <a:solidFill>
              <a:srgbClr val="61BEBA"/>
            </a:solid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2"/>
            <p:cNvSpPr txBox="1"/>
            <p:nvPr/>
          </p:nvSpPr>
          <p:spPr>
            <a:xfrm>
              <a:off x="693644" y="1056550"/>
              <a:ext cx="6411969" cy="847812"/>
            </a:xfrm>
            <a:prstGeom prst="rect">
              <a:avLst/>
            </a:prstGeom>
            <a:noFill/>
            <a:ln>
              <a:noFill/>
            </a:ln>
          </p:spPr>
          <p:txBody>
            <a:bodyPr anchorCtr="0" anchor="ctr" bIns="152400" lIns="152400" spcFirstLastPara="1" rIns="152400" wrap="square" tIns="152400">
              <a:noAutofit/>
            </a:bodyPr>
            <a:lstStyle/>
            <a:p>
              <a:pPr indent="0" lvl="0" marL="0" marR="0" rtl="0" algn="l">
                <a:lnSpc>
                  <a:spcPct val="90000"/>
                </a:lnSpc>
                <a:spcBef>
                  <a:spcPts val="0"/>
                </a:spcBef>
                <a:spcAft>
                  <a:spcPts val="0"/>
                </a:spcAft>
                <a:buClr>
                  <a:schemeClr val="dk1"/>
                </a:buClr>
                <a:buSzPts val="4000"/>
                <a:buFont typeface="Times New Roman"/>
                <a:buNone/>
              </a:pPr>
              <a:r>
                <a:rPr b="0" i="0" lang="en-US" sz="4000" u="none" cap="none" strike="noStrike">
                  <a:solidFill>
                    <a:schemeClr val="dk1"/>
                  </a:solidFill>
                  <a:latin typeface="Times New Roman"/>
                  <a:ea typeface="Times New Roman"/>
                  <a:cs typeface="Times New Roman"/>
                  <a:sym typeface="Times New Roman"/>
                </a:rPr>
                <a:t>Methods of sale</a:t>
              </a:r>
              <a:endParaRPr/>
            </a:p>
          </p:txBody>
        </p:sp>
        <p:sp>
          <p:nvSpPr>
            <p:cNvPr id="112" name="Google Shape;112;p2"/>
            <p:cNvSpPr/>
            <p:nvPr/>
          </p:nvSpPr>
          <p:spPr>
            <a:xfrm>
              <a:off x="1279211" y="2128610"/>
              <a:ext cx="7694506" cy="900566"/>
            </a:xfrm>
            <a:prstGeom prst="roundRect">
              <a:avLst>
                <a:gd fmla="val 10000" name="adj"/>
              </a:avLst>
            </a:prstGeom>
            <a:solidFill>
              <a:srgbClr val="6BBDAF"/>
            </a:solid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2"/>
            <p:cNvSpPr txBox="1"/>
            <p:nvPr/>
          </p:nvSpPr>
          <p:spPr>
            <a:xfrm>
              <a:off x="1305588" y="2154987"/>
              <a:ext cx="6421587" cy="847812"/>
            </a:xfrm>
            <a:prstGeom prst="rect">
              <a:avLst/>
            </a:prstGeom>
            <a:noFill/>
            <a:ln>
              <a:noFill/>
            </a:ln>
          </p:spPr>
          <p:txBody>
            <a:bodyPr anchorCtr="0" anchor="ctr" bIns="152400" lIns="152400" spcFirstLastPara="1" rIns="152400" wrap="square" tIns="152400">
              <a:noAutofit/>
            </a:bodyPr>
            <a:lstStyle/>
            <a:p>
              <a:pPr indent="0" lvl="0" marL="0" marR="0" rtl="0" algn="l">
                <a:lnSpc>
                  <a:spcPct val="90000"/>
                </a:lnSpc>
                <a:spcBef>
                  <a:spcPts val="0"/>
                </a:spcBef>
                <a:spcAft>
                  <a:spcPts val="0"/>
                </a:spcAft>
                <a:buClr>
                  <a:schemeClr val="dk1"/>
                </a:buClr>
                <a:buSzPts val="4000"/>
                <a:buFont typeface="Times New Roman"/>
                <a:buNone/>
              </a:pPr>
              <a:r>
                <a:rPr b="0" i="0" lang="en-US" sz="4000" u="none" cap="none" strike="noStrike">
                  <a:solidFill>
                    <a:schemeClr val="dk1"/>
                  </a:solidFill>
                  <a:latin typeface="Times New Roman"/>
                  <a:ea typeface="Times New Roman"/>
                  <a:cs typeface="Times New Roman"/>
                  <a:sym typeface="Times New Roman"/>
                </a:rPr>
                <a:t>Labeling</a:t>
              </a:r>
              <a:endParaRPr/>
            </a:p>
          </p:txBody>
        </p:sp>
        <p:sp>
          <p:nvSpPr>
            <p:cNvPr id="114" name="Google Shape;114;p2"/>
            <p:cNvSpPr/>
            <p:nvPr/>
          </p:nvSpPr>
          <p:spPr>
            <a:xfrm>
              <a:off x="1923626" y="3192915"/>
              <a:ext cx="7694506" cy="900566"/>
            </a:xfrm>
            <a:prstGeom prst="roundRect">
              <a:avLst>
                <a:gd fmla="val 10000" name="adj"/>
              </a:avLst>
            </a:prstGeom>
            <a:solidFill>
              <a:srgbClr val="74BCA6"/>
            </a:solidFill>
            <a:ln cap="flat" cmpd="sng" w="158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
            <p:cNvSpPr txBox="1"/>
            <p:nvPr/>
          </p:nvSpPr>
          <p:spPr>
            <a:xfrm>
              <a:off x="1950003" y="3219292"/>
              <a:ext cx="6411969" cy="847812"/>
            </a:xfrm>
            <a:prstGeom prst="rect">
              <a:avLst/>
            </a:prstGeom>
            <a:noFill/>
            <a:ln>
              <a:noFill/>
            </a:ln>
          </p:spPr>
          <p:txBody>
            <a:bodyPr anchorCtr="0" anchor="ctr" bIns="152400" lIns="152400" spcFirstLastPara="1" rIns="152400" wrap="square" tIns="152400">
              <a:noAutofit/>
            </a:bodyPr>
            <a:lstStyle/>
            <a:p>
              <a:pPr indent="0" lvl="0" marL="0" marR="0" rtl="0" algn="l">
                <a:lnSpc>
                  <a:spcPct val="90000"/>
                </a:lnSpc>
                <a:spcBef>
                  <a:spcPts val="0"/>
                </a:spcBef>
                <a:spcAft>
                  <a:spcPts val="0"/>
                </a:spcAft>
                <a:buClr>
                  <a:schemeClr val="dk1"/>
                </a:buClr>
                <a:buSzPts val="4000"/>
                <a:buFont typeface="Times New Roman"/>
                <a:buNone/>
              </a:pPr>
              <a:r>
                <a:rPr b="0" i="0" lang="en-US" sz="4000" u="none" cap="none" strike="noStrike">
                  <a:solidFill>
                    <a:schemeClr val="dk1"/>
                  </a:solidFill>
                  <a:latin typeface="Times New Roman"/>
                  <a:ea typeface="Times New Roman"/>
                  <a:cs typeface="Times New Roman"/>
                  <a:sym typeface="Times New Roman"/>
                </a:rPr>
                <a:t>Scales</a:t>
              </a:r>
              <a:endParaRPr/>
            </a:p>
          </p:txBody>
        </p:sp>
        <p:sp>
          <p:nvSpPr>
            <p:cNvPr id="116" name="Google Shape;116;p2"/>
            <p:cNvSpPr/>
            <p:nvPr/>
          </p:nvSpPr>
          <p:spPr>
            <a:xfrm>
              <a:off x="7109138" y="689751"/>
              <a:ext cx="585367" cy="585367"/>
            </a:xfrm>
            <a:prstGeom prst="downArrow">
              <a:avLst>
                <a:gd fmla="val 55000" name="adj1"/>
                <a:gd fmla="val 45000" name="adj2"/>
              </a:avLst>
            </a:prstGeom>
            <a:solidFill>
              <a:srgbClr val="D0E5E8">
                <a:alpha val="89803"/>
              </a:srgbClr>
            </a:solidFill>
            <a:ln cap="flat" cmpd="sng" w="15875">
              <a:solidFill>
                <a:srgbClr val="D0E5E8">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2"/>
            <p:cNvSpPr txBox="1"/>
            <p:nvPr/>
          </p:nvSpPr>
          <p:spPr>
            <a:xfrm>
              <a:off x="7240846" y="689751"/>
              <a:ext cx="321951" cy="440489"/>
            </a:xfrm>
            <a:prstGeom prst="rect">
              <a:avLst/>
            </a:prstGeom>
            <a:noFill/>
            <a:ln>
              <a:noFill/>
            </a:ln>
          </p:spPr>
          <p:txBody>
            <a:bodyPr anchorCtr="0" anchor="ctr" bIns="34275" lIns="34275" spcFirstLastPara="1" rIns="34275" wrap="square" tIns="34275">
              <a:noAutofit/>
            </a:bodyPr>
            <a:lstStyle/>
            <a:p>
              <a:pPr indent="0" lvl="0" marL="0" marR="0" rtl="0" algn="ctr">
                <a:lnSpc>
                  <a:spcPct val="90000"/>
                </a:lnSpc>
                <a:spcBef>
                  <a:spcPts val="0"/>
                </a:spcBef>
                <a:spcAft>
                  <a:spcPts val="0"/>
                </a:spcAft>
                <a:buClr>
                  <a:schemeClr val="dk1"/>
                </a:buClr>
                <a:buSzPts val="2700"/>
                <a:buFont typeface="Gill Sans"/>
                <a:buNone/>
              </a:pPr>
              <a:r>
                <a:t/>
              </a:r>
              <a:endParaRPr b="0" i="0" sz="2700" u="none" cap="none" strike="noStrike">
                <a:solidFill>
                  <a:schemeClr val="dk1"/>
                </a:solidFill>
                <a:latin typeface="Gill Sans"/>
                <a:ea typeface="Gill Sans"/>
                <a:cs typeface="Gill Sans"/>
                <a:sym typeface="Gill Sans"/>
              </a:endParaRPr>
            </a:p>
          </p:txBody>
        </p:sp>
        <p:sp>
          <p:nvSpPr>
            <p:cNvPr id="118" name="Google Shape;118;p2"/>
            <p:cNvSpPr/>
            <p:nvPr/>
          </p:nvSpPr>
          <p:spPr>
            <a:xfrm>
              <a:off x="7753553" y="1754057"/>
              <a:ext cx="585367" cy="585367"/>
            </a:xfrm>
            <a:prstGeom prst="downArrow">
              <a:avLst>
                <a:gd fmla="val 55000" name="adj1"/>
                <a:gd fmla="val 45000" name="adj2"/>
              </a:avLst>
            </a:prstGeom>
            <a:solidFill>
              <a:srgbClr val="D2E6E4">
                <a:alpha val="89803"/>
              </a:srgbClr>
            </a:solidFill>
            <a:ln cap="flat" cmpd="sng" w="15875">
              <a:solidFill>
                <a:srgbClr val="D2E6E4">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2"/>
            <p:cNvSpPr txBox="1"/>
            <p:nvPr/>
          </p:nvSpPr>
          <p:spPr>
            <a:xfrm>
              <a:off x="7885261" y="1754057"/>
              <a:ext cx="321951" cy="440489"/>
            </a:xfrm>
            <a:prstGeom prst="rect">
              <a:avLst/>
            </a:prstGeom>
            <a:noFill/>
            <a:ln>
              <a:noFill/>
            </a:ln>
          </p:spPr>
          <p:txBody>
            <a:bodyPr anchorCtr="0" anchor="ctr" bIns="34275" lIns="34275" spcFirstLastPara="1" rIns="34275" wrap="square" tIns="34275">
              <a:noAutofit/>
            </a:bodyPr>
            <a:lstStyle/>
            <a:p>
              <a:pPr indent="0" lvl="0" marL="0" marR="0" rtl="0" algn="ctr">
                <a:lnSpc>
                  <a:spcPct val="90000"/>
                </a:lnSpc>
                <a:spcBef>
                  <a:spcPts val="0"/>
                </a:spcBef>
                <a:spcAft>
                  <a:spcPts val="0"/>
                </a:spcAft>
                <a:buClr>
                  <a:schemeClr val="dk1"/>
                </a:buClr>
                <a:buSzPts val="2700"/>
                <a:buFont typeface="Gill Sans"/>
                <a:buNone/>
              </a:pPr>
              <a:r>
                <a:t/>
              </a:r>
              <a:endParaRPr b="0" i="0" sz="2700" u="none" cap="none" strike="noStrike">
                <a:solidFill>
                  <a:schemeClr val="dk1"/>
                </a:solidFill>
                <a:latin typeface="Gill Sans"/>
                <a:ea typeface="Gill Sans"/>
                <a:cs typeface="Gill Sans"/>
                <a:sym typeface="Gill Sans"/>
              </a:endParaRPr>
            </a:p>
          </p:txBody>
        </p:sp>
        <p:sp>
          <p:nvSpPr>
            <p:cNvPr id="120" name="Google Shape;120;p2"/>
            <p:cNvSpPr/>
            <p:nvPr/>
          </p:nvSpPr>
          <p:spPr>
            <a:xfrm>
              <a:off x="8388350" y="2818362"/>
              <a:ext cx="585367" cy="585367"/>
            </a:xfrm>
            <a:prstGeom prst="downArrow">
              <a:avLst>
                <a:gd fmla="val 55000" name="adj1"/>
                <a:gd fmla="val 45000" name="adj2"/>
              </a:avLst>
            </a:prstGeom>
            <a:solidFill>
              <a:srgbClr val="D4E6DF">
                <a:alpha val="89803"/>
              </a:srgbClr>
            </a:solidFill>
            <a:ln cap="flat" cmpd="sng" w="15875">
              <a:solidFill>
                <a:srgbClr val="D4E6DF">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
            <p:cNvSpPr txBox="1"/>
            <p:nvPr/>
          </p:nvSpPr>
          <p:spPr>
            <a:xfrm>
              <a:off x="8520058" y="2818362"/>
              <a:ext cx="321951" cy="440489"/>
            </a:xfrm>
            <a:prstGeom prst="rect">
              <a:avLst/>
            </a:prstGeom>
            <a:noFill/>
            <a:ln>
              <a:noFill/>
            </a:ln>
          </p:spPr>
          <p:txBody>
            <a:bodyPr anchorCtr="0" anchor="ctr" bIns="34275" lIns="34275" spcFirstLastPara="1" rIns="34275" wrap="square" tIns="34275">
              <a:noAutofit/>
            </a:bodyPr>
            <a:lstStyle/>
            <a:p>
              <a:pPr indent="0" lvl="0" marL="0" marR="0" rtl="0" algn="ctr">
                <a:lnSpc>
                  <a:spcPct val="90000"/>
                </a:lnSpc>
                <a:spcBef>
                  <a:spcPts val="0"/>
                </a:spcBef>
                <a:spcAft>
                  <a:spcPts val="0"/>
                </a:spcAft>
                <a:buClr>
                  <a:schemeClr val="dk1"/>
                </a:buClr>
                <a:buSzPts val="2700"/>
                <a:buFont typeface="Gill Sans"/>
                <a:buNone/>
              </a:pPr>
              <a:r>
                <a:t/>
              </a:r>
              <a:endParaRPr b="0" i="0" sz="2700" u="none" cap="none" strike="noStrike">
                <a:solidFill>
                  <a:schemeClr val="dk1"/>
                </a:solidFill>
                <a:latin typeface="Gill Sans"/>
                <a:ea typeface="Gill Sans"/>
                <a:cs typeface="Gill Sans"/>
                <a:sym typeface="Gill Sans"/>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0"/>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SCALES</a:t>
            </a:r>
            <a:endParaRPr/>
          </a:p>
        </p:txBody>
      </p:sp>
      <p:sp>
        <p:nvSpPr>
          <p:cNvPr id="233" name="Google Shape;233;p20"/>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1800"/>
              <a:buChar char="•"/>
            </a:pPr>
            <a:r>
              <a:rPr b="1" i="0" lang="en-US" sz="1800" u="none" strike="noStrike">
                <a:solidFill>
                  <a:srgbClr val="000000"/>
                </a:solidFill>
                <a:latin typeface="Times New Roman"/>
                <a:ea typeface="Times New Roman"/>
                <a:cs typeface="Times New Roman"/>
                <a:sym typeface="Times New Roman"/>
              </a:rPr>
              <a:t>Class III - </a:t>
            </a:r>
            <a:r>
              <a:rPr b="0" i="0" lang="en-US" sz="1800" u="none" strike="noStrike">
                <a:solidFill>
                  <a:srgbClr val="000000"/>
                </a:solidFill>
                <a:latin typeface="Times New Roman"/>
                <a:ea typeface="Times New Roman"/>
                <a:cs typeface="Times New Roman"/>
                <a:sym typeface="Times New Roman"/>
              </a:rPr>
              <a:t>All commercial weighing not otherwise specified, grain test scales, retail precious metals and semi-precious gem weighing, grain-hopper scales, animal scales, postal scales, vehicle on-board weighing systems with a capacity less than or equal to 30 000 lb, and scales used to determine laundry charges 	</a:t>
            </a:r>
            <a:endParaRPr/>
          </a:p>
          <a:p>
            <a:pPr indent="-228600" lvl="0" marL="228600" rtl="0" algn="l">
              <a:lnSpc>
                <a:spcPct val="120000"/>
              </a:lnSpc>
              <a:spcBef>
                <a:spcPts val="1000"/>
              </a:spcBef>
              <a:spcAft>
                <a:spcPts val="0"/>
              </a:spcAft>
              <a:buSzPts val="2000"/>
              <a:buChar char="•"/>
            </a:pPr>
            <a:r>
              <a:rPr lang="en-US">
                <a:solidFill>
                  <a:schemeClr val="dk1"/>
                </a:solidFill>
                <a:latin typeface="Times New Roman"/>
                <a:ea typeface="Times New Roman"/>
                <a:cs typeface="Times New Roman"/>
                <a:sym typeface="Times New Roman"/>
              </a:rPr>
              <a:t>May be purchased from a Registered Service Agency (RSA) that can place the scale into service or purchased elsewhere by the user (internet).  Should contact OWM to have inspected and tested for accuracy.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21"/>
          <p:cNvSpPr txBox="1"/>
          <p:nvPr>
            <p:ph type="title"/>
          </p:nvPr>
        </p:nvSpPr>
        <p:spPr>
          <a:xfrm>
            <a:off x="946275" y="2768600"/>
            <a:ext cx="8596668" cy="13208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7200"/>
              <a:buFont typeface="Times New Roman"/>
              <a:buNone/>
            </a:pPr>
            <a:r>
              <a:rPr lang="en-US" sz="7200">
                <a:latin typeface="Times New Roman"/>
                <a:ea typeface="Times New Roman"/>
                <a:cs typeface="Times New Roman"/>
                <a:sym typeface="Times New Roman"/>
              </a:rPr>
              <a:t>QUESTIONS?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2"/>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CONTACT</a:t>
            </a:r>
            <a:endParaRPr/>
          </a:p>
        </p:txBody>
      </p:sp>
      <p:sp>
        <p:nvSpPr>
          <p:cNvPr id="244" name="Google Shape;244;p22"/>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ctr">
              <a:lnSpc>
                <a:spcPct val="120000"/>
              </a:lnSpc>
              <a:spcBef>
                <a:spcPts val="0"/>
              </a:spcBef>
              <a:spcAft>
                <a:spcPts val="0"/>
              </a:spcAft>
              <a:buSzPts val="3600"/>
              <a:buChar char="•"/>
            </a:pPr>
            <a:r>
              <a:rPr lang="en-US" sz="3600"/>
              <a:t>Office of Weights and Measures</a:t>
            </a:r>
            <a:endParaRPr/>
          </a:p>
          <a:p>
            <a:pPr indent="-228600" lvl="0" marL="228600" rtl="0" algn="ctr">
              <a:lnSpc>
                <a:spcPct val="120000"/>
              </a:lnSpc>
              <a:spcBef>
                <a:spcPts val="1000"/>
              </a:spcBef>
              <a:spcAft>
                <a:spcPts val="0"/>
              </a:spcAft>
              <a:buSzPts val="3600"/>
              <a:buChar char="•"/>
            </a:pPr>
            <a:r>
              <a:rPr lang="en-US" sz="3600"/>
              <a:t>804-786-2476</a:t>
            </a:r>
            <a:endParaRPr/>
          </a:p>
          <a:p>
            <a:pPr indent="-228600" lvl="0" marL="228600" rtl="0" algn="ctr">
              <a:lnSpc>
                <a:spcPct val="120000"/>
              </a:lnSpc>
              <a:spcBef>
                <a:spcPts val="1000"/>
              </a:spcBef>
              <a:spcAft>
                <a:spcPts val="0"/>
              </a:spcAft>
              <a:buSzPts val="3600"/>
              <a:buChar char="•"/>
            </a:pPr>
            <a:r>
              <a:rPr lang="en-US" sz="3600" u="sng">
                <a:solidFill>
                  <a:srgbClr val="0070C0"/>
                </a:solidFill>
                <a:hlinkClick r:id="rId3">
                  <a:extLst>
                    <a:ext uri="{A12FA001-AC4F-418D-AE19-62706E023703}">
                      <ahyp:hlinkClr val="tx"/>
                    </a:ext>
                  </a:extLst>
                </a:hlinkClick>
              </a:rPr>
              <a:t>OWM@vdacs.virginia.gov</a:t>
            </a:r>
            <a:r>
              <a:rPr lang="en-US" sz="3600">
                <a:solidFill>
                  <a:srgbClr val="0070C0"/>
                </a:solidFill>
              </a:rPr>
              <a:t>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5" name="Shape 125"/>
        <p:cNvGrpSpPr/>
        <p:nvPr/>
      </p:nvGrpSpPr>
      <p:grpSpPr>
        <a:xfrm>
          <a:off x="0" y="0"/>
          <a:ext cx="0" cy="0"/>
          <a:chOff x="0" y="0"/>
          <a:chExt cx="0" cy="0"/>
        </a:xfrm>
      </p:grpSpPr>
      <p:sp>
        <p:nvSpPr>
          <p:cNvPr id="126" name="Google Shape;126;p3"/>
          <p:cNvSpPr txBox="1"/>
          <p:nvPr>
            <p:ph type="title"/>
          </p:nvPr>
        </p:nvSpPr>
        <p:spPr>
          <a:xfrm>
            <a:off x="1043950" y="1179151"/>
            <a:ext cx="3300646" cy="446388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Times New Roman"/>
              <a:buNone/>
            </a:pPr>
            <a:r>
              <a:rPr lang="en-US">
                <a:latin typeface="Times New Roman"/>
                <a:ea typeface="Times New Roman"/>
                <a:cs typeface="Times New Roman"/>
                <a:sym typeface="Times New Roman"/>
              </a:rPr>
              <a:t>TYPES OF SALE</a:t>
            </a:r>
            <a:endParaRPr/>
          </a:p>
        </p:txBody>
      </p:sp>
      <p:sp>
        <p:nvSpPr>
          <p:cNvPr id="127" name="Google Shape;127;p3"/>
          <p:cNvSpPr txBox="1"/>
          <p:nvPr>
            <p:ph idx="1" type="body"/>
          </p:nvPr>
        </p:nvSpPr>
        <p:spPr>
          <a:xfrm>
            <a:off x="3768682" y="1039140"/>
            <a:ext cx="6341016" cy="4603900"/>
          </a:xfrm>
          <a:prstGeom prst="rect">
            <a:avLst/>
          </a:prstGeom>
          <a:noFill/>
          <a:ln>
            <a:noFill/>
          </a:ln>
        </p:spPr>
        <p:txBody>
          <a:bodyPr anchorCtr="0" anchor="ctr"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a:latin typeface="Times New Roman"/>
                <a:ea typeface="Times New Roman"/>
                <a:cs typeface="Times New Roman"/>
                <a:sym typeface="Times New Roman"/>
              </a:rPr>
              <a:t>Direct sale vs. Pre-packaged</a:t>
            </a:r>
            <a:endParaRPr/>
          </a:p>
          <a:p>
            <a:pPr indent="-228600" lvl="1" marL="685800" rtl="0" algn="l">
              <a:lnSpc>
                <a:spcPct val="120000"/>
              </a:lnSpc>
              <a:spcBef>
                <a:spcPts val="500"/>
              </a:spcBef>
              <a:spcAft>
                <a:spcPts val="0"/>
              </a:spcAft>
              <a:buSzPts val="1800"/>
              <a:buChar char="•"/>
            </a:pPr>
            <a:r>
              <a:rPr lang="en-US">
                <a:latin typeface="Times New Roman"/>
                <a:ea typeface="Times New Roman"/>
                <a:cs typeface="Times New Roman"/>
                <a:sym typeface="Times New Roman"/>
              </a:rPr>
              <a:t>Direct sale – product weighed at the time of sale</a:t>
            </a:r>
            <a:endParaRPr/>
          </a:p>
          <a:p>
            <a:pPr indent="0" lvl="1" marL="457200" rtl="0" algn="l">
              <a:lnSpc>
                <a:spcPct val="120000"/>
              </a:lnSpc>
              <a:spcBef>
                <a:spcPts val="500"/>
              </a:spcBef>
              <a:spcAft>
                <a:spcPts val="0"/>
              </a:spcAft>
              <a:buSzPts val="1800"/>
              <a:buNone/>
            </a:pPr>
            <a:r>
              <a:rPr lang="en-US">
                <a:latin typeface="Times New Roman"/>
                <a:ea typeface="Times New Roman"/>
                <a:cs typeface="Times New Roman"/>
                <a:sym typeface="Times New Roman"/>
              </a:rPr>
              <a:t>                        - items sold from bulk</a:t>
            </a:r>
            <a:endParaRPr/>
          </a:p>
          <a:p>
            <a:pPr indent="0" lvl="1" marL="457200" rtl="0" algn="l">
              <a:lnSpc>
                <a:spcPct val="120000"/>
              </a:lnSpc>
              <a:spcBef>
                <a:spcPts val="500"/>
              </a:spcBef>
              <a:spcAft>
                <a:spcPts val="0"/>
              </a:spcAft>
              <a:buSzPts val="1800"/>
              <a:buNone/>
            </a:pPr>
            <a:r>
              <a:rPr lang="en-US">
                <a:latin typeface="Times New Roman"/>
                <a:ea typeface="Times New Roman"/>
                <a:cs typeface="Times New Roman"/>
                <a:sym typeface="Times New Roman"/>
              </a:rPr>
              <a:t>                         - consumer may select product</a:t>
            </a:r>
            <a:endParaRPr/>
          </a:p>
          <a:p>
            <a:pPr indent="-114300" lvl="1" marL="685800" rtl="0" algn="l">
              <a:lnSpc>
                <a:spcPct val="120000"/>
              </a:lnSpc>
              <a:spcBef>
                <a:spcPts val="500"/>
              </a:spcBef>
              <a:spcAft>
                <a:spcPts val="0"/>
              </a:spcAft>
              <a:buSzPts val="1800"/>
              <a:buNone/>
            </a:pPr>
            <a:r>
              <a:t/>
            </a:r>
            <a:endParaRPr>
              <a:latin typeface="Times New Roman"/>
              <a:ea typeface="Times New Roman"/>
              <a:cs typeface="Times New Roman"/>
              <a:sym typeface="Times New Roman"/>
            </a:endParaRPr>
          </a:p>
          <a:p>
            <a:pPr indent="-228600" lvl="1" marL="685800" rtl="0" algn="l">
              <a:lnSpc>
                <a:spcPct val="120000"/>
              </a:lnSpc>
              <a:spcBef>
                <a:spcPts val="500"/>
              </a:spcBef>
              <a:spcAft>
                <a:spcPts val="0"/>
              </a:spcAft>
              <a:buSzPts val="1800"/>
              <a:buChar char="•"/>
            </a:pPr>
            <a:r>
              <a:rPr lang="en-US">
                <a:latin typeface="Times New Roman"/>
                <a:ea typeface="Times New Roman"/>
                <a:cs typeface="Times New Roman"/>
                <a:sym typeface="Times New Roman"/>
              </a:rPr>
              <a:t>Pre-packaged – product weighed, packaged and displayed for sale</a:t>
            </a:r>
            <a:endParaRPr/>
          </a:p>
          <a:p>
            <a:pPr indent="0" lvl="1" marL="457200" rtl="0" algn="l">
              <a:lnSpc>
                <a:spcPct val="120000"/>
              </a:lnSpc>
              <a:spcBef>
                <a:spcPts val="500"/>
              </a:spcBef>
              <a:spcAft>
                <a:spcPts val="0"/>
              </a:spcAft>
              <a:buSzPts val="1800"/>
              <a:buNone/>
            </a:pPr>
            <a:r>
              <a:rPr lang="en-US">
                <a:latin typeface="Times New Roman"/>
                <a:ea typeface="Times New Roman"/>
                <a:cs typeface="Times New Roman"/>
                <a:sym typeface="Times New Roman"/>
              </a:rPr>
              <a:t>                             - consumer may select package of product</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4"/>
          <p:cNvSpPr txBox="1"/>
          <p:nvPr>
            <p:ph type="title"/>
          </p:nvPr>
        </p:nvSpPr>
        <p:spPr>
          <a:xfrm>
            <a:off x="1449217" y="804889"/>
            <a:ext cx="9605635" cy="105930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Times New Roman"/>
              <a:buNone/>
            </a:pPr>
            <a:r>
              <a:rPr lang="en-US">
                <a:latin typeface="Times New Roman"/>
                <a:ea typeface="Times New Roman"/>
                <a:cs typeface="Times New Roman"/>
                <a:sym typeface="Times New Roman"/>
              </a:rPr>
              <a:t>DIRECT SALE VS PRE-PACKAGED</a:t>
            </a:r>
            <a:endParaRPr/>
          </a:p>
        </p:txBody>
      </p:sp>
      <p:pic>
        <p:nvPicPr>
          <p:cNvPr descr="Farmers Market Photos, Download The BEST Free Farmers Market ..." id="133" name="Google Shape;133;p4"/>
          <p:cNvPicPr preferRelativeResize="0"/>
          <p:nvPr>
            <p:ph idx="1" type="body"/>
          </p:nvPr>
        </p:nvPicPr>
        <p:blipFill rotWithShape="1">
          <a:blip r:embed="rId3">
            <a:alphaModFix/>
          </a:blip>
          <a:srcRect b="0" l="0" r="0" t="0"/>
          <a:stretch/>
        </p:blipFill>
        <p:spPr>
          <a:xfrm>
            <a:off x="1447800" y="2187046"/>
            <a:ext cx="4645025" cy="3096683"/>
          </a:xfrm>
          <a:prstGeom prst="rect">
            <a:avLst/>
          </a:prstGeom>
          <a:noFill/>
          <a:ln>
            <a:noFill/>
          </a:ln>
        </p:spPr>
      </p:pic>
      <p:pic>
        <p:nvPicPr>
          <p:cNvPr descr="Wallingford Garden Market | Wallingford CT" id="134" name="Google Shape;134;p4"/>
          <p:cNvPicPr preferRelativeResize="0"/>
          <p:nvPr>
            <p:ph idx="2" type="body"/>
          </p:nvPr>
        </p:nvPicPr>
        <p:blipFill rotWithShape="1">
          <a:blip r:embed="rId4">
            <a:alphaModFix/>
          </a:blip>
          <a:srcRect b="0" l="0" r="0" t="0"/>
          <a:stretch/>
        </p:blipFill>
        <p:spPr>
          <a:xfrm>
            <a:off x="7502525" y="2814638"/>
            <a:ext cx="2466975" cy="184785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5"/>
          <p:cNvSpPr txBox="1"/>
          <p:nvPr>
            <p:ph type="title"/>
          </p:nvPr>
        </p:nvSpPr>
        <p:spPr>
          <a:xfrm>
            <a:off x="1447191" y="804163"/>
            <a:ext cx="9607661" cy="1056319"/>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5400"/>
              <a:buFont typeface="Times New Roman"/>
              <a:buNone/>
            </a:pPr>
            <a:r>
              <a:rPr lang="en-US" sz="5400">
                <a:latin typeface="Times New Roman"/>
                <a:ea typeface="Times New Roman"/>
                <a:cs typeface="Times New Roman"/>
                <a:sym typeface="Times New Roman"/>
              </a:rPr>
              <a:t>TYPES OF SALE</a:t>
            </a:r>
            <a:endParaRPr/>
          </a:p>
        </p:txBody>
      </p:sp>
      <p:sp>
        <p:nvSpPr>
          <p:cNvPr id="140" name="Google Shape;140;p5"/>
          <p:cNvSpPr txBox="1"/>
          <p:nvPr>
            <p:ph idx="1" type="body"/>
          </p:nvPr>
        </p:nvSpPr>
        <p:spPr>
          <a:xfrm>
            <a:off x="1447191" y="2019549"/>
            <a:ext cx="4645152" cy="801943"/>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SzPts val="2200"/>
              <a:buNone/>
            </a:pPr>
            <a:r>
              <a:rPr lang="en-US">
                <a:solidFill>
                  <a:schemeClr val="dk1"/>
                </a:solidFill>
                <a:latin typeface="Times New Roman"/>
                <a:ea typeface="Times New Roman"/>
                <a:cs typeface="Times New Roman"/>
                <a:sym typeface="Times New Roman"/>
              </a:rPr>
              <a:t>DIRECT SALE</a:t>
            </a:r>
            <a:endParaRPr/>
          </a:p>
        </p:txBody>
      </p:sp>
      <p:sp>
        <p:nvSpPr>
          <p:cNvPr id="141" name="Google Shape;141;p5"/>
          <p:cNvSpPr txBox="1"/>
          <p:nvPr>
            <p:ph idx="2" type="body"/>
          </p:nvPr>
        </p:nvSpPr>
        <p:spPr>
          <a:xfrm>
            <a:off x="1447191" y="2824269"/>
            <a:ext cx="4645152" cy="2644457"/>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a:latin typeface="Times New Roman"/>
                <a:ea typeface="Times New Roman"/>
                <a:cs typeface="Times New Roman"/>
                <a:sym typeface="Times New Roman"/>
              </a:rPr>
              <a:t>No label required</a:t>
            </a:r>
            <a:endParaRPr/>
          </a:p>
          <a:p>
            <a:pPr indent="-228600" lvl="0" marL="228600" rtl="0" algn="l">
              <a:lnSpc>
                <a:spcPct val="120000"/>
              </a:lnSpc>
              <a:spcBef>
                <a:spcPts val="1000"/>
              </a:spcBef>
              <a:spcAft>
                <a:spcPts val="0"/>
              </a:spcAft>
              <a:buSzPts val="2000"/>
              <a:buChar char="•"/>
            </a:pPr>
            <a:r>
              <a:rPr lang="en-US">
                <a:latin typeface="Times New Roman"/>
                <a:ea typeface="Times New Roman"/>
                <a:cs typeface="Times New Roman"/>
                <a:sym typeface="Times New Roman"/>
              </a:rPr>
              <a:t>Items may be sold by weight, count, volume or measure</a:t>
            </a:r>
            <a:endParaRPr/>
          </a:p>
          <a:p>
            <a:pPr indent="-228600" lvl="0" marL="228600" rtl="0" algn="l">
              <a:lnSpc>
                <a:spcPct val="120000"/>
              </a:lnSpc>
              <a:spcBef>
                <a:spcPts val="1000"/>
              </a:spcBef>
              <a:spcAft>
                <a:spcPts val="0"/>
              </a:spcAft>
              <a:buSzPts val="2000"/>
              <a:buChar char="•"/>
            </a:pPr>
            <a:r>
              <a:rPr lang="en-US">
                <a:latin typeface="Times New Roman"/>
                <a:ea typeface="Times New Roman"/>
                <a:cs typeface="Times New Roman"/>
                <a:sym typeface="Times New Roman"/>
              </a:rPr>
              <a:t>If weight, scales must be compliant with requirements </a:t>
            </a:r>
            <a:r>
              <a:rPr lang="en-US" sz="1800">
                <a:latin typeface="Times New Roman"/>
                <a:ea typeface="Times New Roman"/>
                <a:cs typeface="Times New Roman"/>
                <a:sym typeface="Times New Roman"/>
              </a:rPr>
              <a:t>(</a:t>
            </a:r>
            <a:r>
              <a:rPr lang="en-US" sz="1400">
                <a:latin typeface="Times New Roman"/>
                <a:ea typeface="Times New Roman"/>
                <a:cs typeface="Times New Roman"/>
                <a:sym typeface="Times New Roman"/>
              </a:rPr>
              <a:t>more information later)</a:t>
            </a:r>
            <a:endParaRPr/>
          </a:p>
          <a:p>
            <a:pPr indent="-101600" lvl="0" marL="228600" rtl="0" algn="l">
              <a:lnSpc>
                <a:spcPct val="120000"/>
              </a:lnSpc>
              <a:spcBef>
                <a:spcPts val="1000"/>
              </a:spcBef>
              <a:spcAft>
                <a:spcPts val="0"/>
              </a:spcAft>
              <a:buSzPts val="2000"/>
              <a:buNone/>
            </a:pPr>
            <a:r>
              <a:t/>
            </a:r>
            <a:endParaRPr/>
          </a:p>
        </p:txBody>
      </p:sp>
      <p:sp>
        <p:nvSpPr>
          <p:cNvPr id="142" name="Google Shape;142;p5"/>
          <p:cNvSpPr txBox="1"/>
          <p:nvPr>
            <p:ph idx="3" type="body"/>
          </p:nvPr>
        </p:nvSpPr>
        <p:spPr>
          <a:xfrm>
            <a:off x="6412362" y="2023003"/>
            <a:ext cx="4645152" cy="802237"/>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SzPts val="2200"/>
              <a:buNone/>
            </a:pPr>
            <a:r>
              <a:rPr lang="en-US">
                <a:solidFill>
                  <a:schemeClr val="dk1"/>
                </a:solidFill>
                <a:latin typeface="Times New Roman"/>
                <a:ea typeface="Times New Roman"/>
                <a:cs typeface="Times New Roman"/>
                <a:sym typeface="Times New Roman"/>
              </a:rPr>
              <a:t>PRE-PACKAGED</a:t>
            </a:r>
            <a:endParaRPr/>
          </a:p>
        </p:txBody>
      </p:sp>
      <p:sp>
        <p:nvSpPr>
          <p:cNvPr id="143" name="Google Shape;143;p5"/>
          <p:cNvSpPr txBox="1"/>
          <p:nvPr>
            <p:ph idx="4" type="body"/>
          </p:nvPr>
        </p:nvSpPr>
        <p:spPr>
          <a:xfrm>
            <a:off x="6412362" y="2821491"/>
            <a:ext cx="4645152" cy="2637371"/>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a:latin typeface="Times New Roman"/>
                <a:ea typeface="Times New Roman"/>
                <a:cs typeface="Times New Roman"/>
                <a:sym typeface="Times New Roman"/>
              </a:rPr>
              <a:t>Label required </a:t>
            </a:r>
            <a:r>
              <a:rPr lang="en-US" sz="1400">
                <a:latin typeface="Times New Roman"/>
                <a:ea typeface="Times New Roman"/>
                <a:cs typeface="Times New Roman"/>
                <a:sym typeface="Times New Roman"/>
              </a:rPr>
              <a:t>(more information later) </a:t>
            </a:r>
            <a:endParaRPr/>
          </a:p>
          <a:p>
            <a:pPr indent="-228600" lvl="0" marL="228600" rtl="0" algn="l">
              <a:lnSpc>
                <a:spcPct val="120000"/>
              </a:lnSpc>
              <a:spcBef>
                <a:spcPts val="1000"/>
              </a:spcBef>
              <a:spcAft>
                <a:spcPts val="0"/>
              </a:spcAft>
              <a:buSzPts val="2000"/>
              <a:buChar char="•"/>
            </a:pPr>
            <a:r>
              <a:rPr lang="en-US">
                <a:latin typeface="Times New Roman"/>
                <a:ea typeface="Times New Roman"/>
                <a:cs typeface="Times New Roman"/>
                <a:sym typeface="Times New Roman"/>
              </a:rPr>
              <a:t>The package must contain the stated weight net quantity</a:t>
            </a:r>
            <a:endParaRPr/>
          </a:p>
          <a:p>
            <a:pPr indent="-228600" lvl="0" marL="228600" rtl="0" algn="l">
              <a:lnSpc>
                <a:spcPct val="120000"/>
              </a:lnSpc>
              <a:spcBef>
                <a:spcPts val="1000"/>
              </a:spcBef>
              <a:spcAft>
                <a:spcPts val="0"/>
              </a:spcAft>
              <a:buSzPts val="2000"/>
              <a:buChar char="•"/>
            </a:pPr>
            <a:r>
              <a:rPr lang="en-US">
                <a:latin typeface="Times New Roman"/>
                <a:ea typeface="Times New Roman"/>
                <a:cs typeface="Times New Roman"/>
                <a:sym typeface="Times New Roman"/>
              </a:rPr>
              <a:t>Tare wt. must be taken if sold by wt.</a:t>
            </a:r>
            <a:endParaRPr/>
          </a:p>
          <a:p>
            <a:pPr indent="-101600" lvl="0" marL="228600" rtl="0" algn="l">
              <a:lnSpc>
                <a:spcPct val="120000"/>
              </a:lnSpc>
              <a:spcBef>
                <a:spcPts val="1000"/>
              </a:spcBef>
              <a:spcAft>
                <a:spcPts val="0"/>
              </a:spcAft>
              <a:buSzPts val="2000"/>
              <a:buNone/>
            </a:pPr>
            <a:r>
              <a:t/>
            </a:r>
            <a:endParaRPr/>
          </a:p>
          <a:p>
            <a:pPr indent="-101600" lvl="0" marL="228600" rtl="0" algn="l">
              <a:lnSpc>
                <a:spcPct val="120000"/>
              </a:lnSpc>
              <a:spcBef>
                <a:spcPts val="1000"/>
              </a:spcBef>
              <a:spcAft>
                <a:spcPts val="0"/>
              </a:spcAft>
              <a:buSzPts val="2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6"/>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TYPES OF SALE</a:t>
            </a:r>
            <a:endParaRPr/>
          </a:p>
        </p:txBody>
      </p:sp>
      <p:sp>
        <p:nvSpPr>
          <p:cNvPr id="149" name="Google Shape;149;p6"/>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1800"/>
              <a:buChar char="•"/>
            </a:pPr>
            <a:r>
              <a:rPr lang="en-US" sz="1800">
                <a:solidFill>
                  <a:srgbClr val="444444"/>
                </a:solidFill>
                <a:latin typeface="Times New Roman"/>
                <a:ea typeface="Times New Roman"/>
                <a:cs typeface="Times New Roman"/>
                <a:sym typeface="Times New Roman"/>
              </a:rPr>
              <a:t>"Tare weight" means the weight of any wrapper, and any other vehicle, vessel, material or thing that is weighed with, but not an actual part of, a commodity sold by weight; thus, tare weight may include, in the case of a packaged commodity, a wrapper, container, packaging material, binding material, preservative, or the like, or in the case of bulk commodity, a vehicle, box, can, jar, or the like.</a:t>
            </a:r>
            <a:endParaRPr sz="1800">
              <a:latin typeface="Times New Roman"/>
              <a:ea typeface="Times New Roman"/>
              <a:cs typeface="Times New Roman"/>
              <a:sym typeface="Times New Roman"/>
            </a:endParaRPr>
          </a:p>
          <a:p>
            <a:pPr indent="-228600" lvl="0" marL="228600" rtl="0" algn="l">
              <a:lnSpc>
                <a:spcPct val="120000"/>
              </a:lnSpc>
              <a:spcBef>
                <a:spcPts val="1000"/>
              </a:spcBef>
              <a:spcAft>
                <a:spcPts val="0"/>
              </a:spcAft>
              <a:buSzPts val="1800"/>
              <a:buChar char="•"/>
            </a:pPr>
            <a:r>
              <a:rPr lang="en-US" sz="1800">
                <a:solidFill>
                  <a:srgbClr val="444444"/>
                </a:solidFill>
                <a:latin typeface="Times New Roman"/>
                <a:ea typeface="Times New Roman"/>
                <a:cs typeface="Times New Roman"/>
                <a:sym typeface="Times New Roman"/>
              </a:rPr>
              <a:t>"Net weight" means the net weight of a commodity, that is, the weight of the commodity exclusive of any wrapper, and any other material or thing weighed or packed with such commodity and excluding the vehicle or vessel containing the commodity.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7"/>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METHODS OF SALE</a:t>
            </a:r>
            <a:endParaRPr/>
          </a:p>
        </p:txBody>
      </p:sp>
      <p:sp>
        <p:nvSpPr>
          <p:cNvPr id="155" name="Google Shape;155;p7"/>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92500" lnSpcReduction="20000"/>
          </a:bodyPr>
          <a:lstStyle/>
          <a:p>
            <a:pPr indent="0" lvl="0" marL="0" marR="0" rtl="0" algn="l">
              <a:lnSpc>
                <a:spcPct val="107000"/>
              </a:lnSpc>
              <a:spcBef>
                <a:spcPts val="0"/>
              </a:spcBef>
              <a:spcAft>
                <a:spcPts val="0"/>
              </a:spcAft>
              <a:buSzPct val="100000"/>
              <a:buChar char="•"/>
            </a:pPr>
            <a:r>
              <a:rPr b="1" lang="en-US" sz="1800">
                <a:solidFill>
                  <a:srgbClr val="444444"/>
                </a:solidFill>
                <a:latin typeface="Times New Roman"/>
                <a:ea typeface="Times New Roman"/>
                <a:cs typeface="Times New Roman"/>
                <a:sym typeface="Times New Roman"/>
              </a:rPr>
              <a:t>§ 3.2-5622. How certain commodities to be sold.</a:t>
            </a:r>
            <a:endParaRPr sz="1800">
              <a:latin typeface="Times New Roman"/>
              <a:ea typeface="Times New Roman"/>
              <a:cs typeface="Times New Roman"/>
              <a:sym typeface="Times New Roman"/>
            </a:endParaRPr>
          </a:p>
          <a:p>
            <a:pPr indent="0" lvl="0" marL="0" marR="0" rtl="0" algn="l">
              <a:lnSpc>
                <a:spcPct val="107000"/>
              </a:lnSpc>
              <a:spcBef>
                <a:spcPts val="0"/>
              </a:spcBef>
              <a:spcAft>
                <a:spcPts val="0"/>
              </a:spcAft>
              <a:buSzPct val="100000"/>
              <a:buChar char="•"/>
            </a:pPr>
            <a:r>
              <a:rPr lang="en-US" sz="1800">
                <a:solidFill>
                  <a:srgbClr val="444444"/>
                </a:solidFill>
                <a:latin typeface="Times New Roman"/>
                <a:ea typeface="Times New Roman"/>
                <a:cs typeface="Times New Roman"/>
                <a:sym typeface="Times New Roman"/>
              </a:rPr>
              <a:t>Commodities in liquid form shall be sold only by liquid measure or by weight, and, except as otherwise provided in this chapter, commodities not in liquid form shall be sold by weight, by measure of length or area, or by count. Liquid commodities may be sold by weight, and commodities not in liquid form may be sold by count, only if such methods give accurate information as to the quantity of commodity sold. The provisions of this section shall not apply to: (i) commodities when sold for immediate consumption on the premises where sold; (ii) vegetables when sold by the head or bunch; (iii) commodities in containers standardized by law; (iv) commodities in package form when there exists a general consumer usage to express the quantity in some other manner; (v) concrete aggregates, concrete mixtures, and loose solid materials, including earth, soil, gravel and crushed stone, when sold by cubic measure; (vi) unprocessed vegetable and animal fertilizer when sold by cubic measure; or (vii) peanuts in large multiple bag lots being sold by cleaners or shellers to processors for further processing or repacking. The articles in clauses (i) through (vii) may be sold on a gross weight basis if agreed upon in writing by the mutual consent of the buyer and seller.</a:t>
            </a:r>
            <a:endParaRPr sz="1800">
              <a:latin typeface="Times New Roman"/>
              <a:ea typeface="Times New Roman"/>
              <a:cs typeface="Times New Roman"/>
              <a:sym typeface="Times New Roman"/>
            </a:endParaRPr>
          </a:p>
          <a:p>
            <a:pPr indent="-111125" lvl="0" marL="228600" rtl="0" algn="l">
              <a:lnSpc>
                <a:spcPct val="120000"/>
              </a:lnSpc>
              <a:spcBef>
                <a:spcPts val="1960"/>
              </a:spcBef>
              <a:spcAft>
                <a:spcPts val="0"/>
              </a:spcAft>
              <a:buSzPct val="100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8"/>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Times New Roman"/>
              <a:buNone/>
            </a:pPr>
            <a:r>
              <a:rPr lang="en-US" sz="7200">
                <a:latin typeface="Times New Roman"/>
                <a:ea typeface="Times New Roman"/>
                <a:cs typeface="Times New Roman"/>
                <a:sym typeface="Times New Roman"/>
              </a:rPr>
              <a:t>METHODS OF SALE</a:t>
            </a:r>
            <a:endParaRPr/>
          </a:p>
        </p:txBody>
      </p:sp>
      <p:sp>
        <p:nvSpPr>
          <p:cNvPr id="161" name="Google Shape;161;p8"/>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1800"/>
              <a:buChar char="•"/>
            </a:pPr>
            <a:r>
              <a:rPr b="1" lang="en-US" sz="1800">
                <a:solidFill>
                  <a:srgbClr val="444444"/>
                </a:solidFill>
                <a:latin typeface="Times New Roman"/>
                <a:ea typeface="Times New Roman"/>
                <a:cs typeface="Times New Roman"/>
                <a:sym typeface="Times New Roman"/>
              </a:rPr>
              <a:t>§ 3.2-5622. How certain commodities to be sold.</a:t>
            </a:r>
            <a:endParaRPr sz="1800">
              <a:latin typeface="Times New Roman"/>
              <a:ea typeface="Times New Roman"/>
              <a:cs typeface="Times New Roman"/>
              <a:sym typeface="Times New Roman"/>
            </a:endParaRPr>
          </a:p>
          <a:p>
            <a:pPr indent="-228600" lvl="0" marL="228600" rtl="0" algn="l">
              <a:lnSpc>
                <a:spcPct val="120000"/>
              </a:lnSpc>
              <a:spcBef>
                <a:spcPts val="1000"/>
              </a:spcBef>
              <a:spcAft>
                <a:spcPts val="0"/>
              </a:spcAft>
              <a:buSzPts val="1800"/>
              <a:buChar char="•"/>
            </a:pPr>
            <a:r>
              <a:rPr lang="en-US" sz="1800">
                <a:solidFill>
                  <a:srgbClr val="444444"/>
                </a:solidFill>
                <a:latin typeface="Times New Roman"/>
                <a:ea typeface="Times New Roman"/>
                <a:cs typeface="Times New Roman"/>
                <a:sym typeface="Times New Roman"/>
              </a:rPr>
              <a:t>The Uniform Regulation for the Method of Sale of Commodities as adopted by the National Conference on Weights and Measures and published in National Institute of Standards and Technology Handbook 130, "Uniform Laws and Regulations," and supplements thereto or revisions thereof, shall apply to the method of sale of commodities in the Commonwealth, except insofar as modified, amended, or rejected by regulation issued by the Board.</a:t>
            </a:r>
            <a:endParaRPr sz="1800">
              <a:latin typeface="Times New Roman"/>
              <a:ea typeface="Times New Roman"/>
              <a:cs typeface="Times New Roman"/>
              <a:sym typeface="Times New Roman"/>
            </a:endParaRPr>
          </a:p>
          <a:p>
            <a:pPr indent="-101600" lvl="0" marL="228600" rtl="0" algn="l">
              <a:lnSpc>
                <a:spcPct val="120000"/>
              </a:lnSpc>
              <a:spcBef>
                <a:spcPts val="1000"/>
              </a:spcBef>
              <a:spcAft>
                <a:spcPts val="0"/>
              </a:spcAft>
              <a:buSzPts val="2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9"/>
          <p:cNvSpPr txBox="1"/>
          <p:nvPr>
            <p:ph type="title"/>
          </p:nvPr>
        </p:nvSpPr>
        <p:spPr>
          <a:xfrm>
            <a:off x="896409" y="238125"/>
            <a:ext cx="8596668" cy="13208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7200"/>
              <a:buFont typeface="Times New Roman"/>
              <a:buNone/>
            </a:pPr>
            <a:r>
              <a:rPr lang="en-US" sz="7200">
                <a:latin typeface="Times New Roman"/>
                <a:ea typeface="Times New Roman"/>
                <a:cs typeface="Times New Roman"/>
                <a:sym typeface="Times New Roman"/>
              </a:rPr>
              <a:t>METHODS OF SALE</a:t>
            </a:r>
            <a:endParaRPr/>
          </a:p>
        </p:txBody>
      </p:sp>
      <p:pic>
        <p:nvPicPr>
          <p:cNvPr id="167" name="Google Shape;167;p9"/>
          <p:cNvPicPr preferRelativeResize="0"/>
          <p:nvPr>
            <p:ph idx="1" type="body"/>
          </p:nvPr>
        </p:nvPicPr>
        <p:blipFill rotWithShape="1">
          <a:blip r:embed="rId3">
            <a:alphaModFix/>
          </a:blip>
          <a:srcRect b="0" l="0" r="0" t="0"/>
          <a:stretch/>
        </p:blipFill>
        <p:spPr>
          <a:xfrm>
            <a:off x="1556496" y="1123951"/>
            <a:ext cx="7913979" cy="5591174"/>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Gallery">
  <a:themeElements>
    <a:clrScheme name="Blue Green">
      <a:dk1>
        <a:srgbClr val="000000"/>
      </a:dk1>
      <a:lt1>
        <a:srgbClr val="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2023-01-25T19:12:33Z</dcterms:created>
  <dc:creator>Milton, Gary (VDACS)</dc:creator>
</cp:coreProperties>
</file>