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9" r:id="rId10"/>
    <p:sldId id="270" r:id="rId11"/>
    <p:sldId id="266" r:id="rId12"/>
    <p:sldId id="265" r:id="rId13"/>
    <p:sldId id="268" r:id="rId14"/>
    <p:sldId id="272" r:id="rId15"/>
    <p:sldId id="273" r:id="rId16"/>
    <p:sldId id="274" r:id="rId17"/>
    <p:sldId id="275" r:id="rId18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04C4CE-30B7-4DE4-837D-9CED56D18AC0}" v="13" dt="2024-04-09T12:46:01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5" autoAdjust="0"/>
    <p:restoredTop sz="86842" autoAdjust="0"/>
  </p:normalViewPr>
  <p:slideViewPr>
    <p:cSldViewPr snapToGrid="0">
      <p:cViewPr varScale="1">
        <p:scale>
          <a:sx n="75" d="100"/>
          <a:sy n="75" d="100"/>
        </p:scale>
        <p:origin x="156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324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kinson, Caroline (VDACS)" userId="592d7cd0-e071-405c-90fd-576f6527fe79" providerId="ADAL" clId="{8004C4CE-30B7-4DE4-837D-9CED56D18AC0}"/>
    <pc:docChg chg="undo custSel addSld delSld modSld modNotesMaster">
      <pc:chgData name="Wilkinson, Caroline (VDACS)" userId="592d7cd0-e071-405c-90fd-576f6527fe79" providerId="ADAL" clId="{8004C4CE-30B7-4DE4-837D-9CED56D18AC0}" dt="2024-04-09T13:50:19.839" v="2529" actId="47"/>
      <pc:docMkLst>
        <pc:docMk/>
      </pc:docMkLst>
      <pc:sldChg chg="modSp mod">
        <pc:chgData name="Wilkinson, Caroline (VDACS)" userId="592d7cd0-e071-405c-90fd-576f6527fe79" providerId="ADAL" clId="{8004C4CE-30B7-4DE4-837D-9CED56D18AC0}" dt="2024-03-28T17:48:29.721" v="2354" actId="20577"/>
        <pc:sldMkLst>
          <pc:docMk/>
          <pc:sldMk cId="3368762836" sldId="258"/>
        </pc:sldMkLst>
        <pc:spChg chg="mod">
          <ac:chgData name="Wilkinson, Caroline (VDACS)" userId="592d7cd0-e071-405c-90fd-576f6527fe79" providerId="ADAL" clId="{8004C4CE-30B7-4DE4-837D-9CED56D18AC0}" dt="2024-03-28T17:48:29.721" v="2354" actId="20577"/>
          <ac:spMkLst>
            <pc:docMk/>
            <pc:sldMk cId="3368762836" sldId="258"/>
            <ac:spMk id="3" creationId="{4DAAEC3D-FE53-7C44-3710-EC3B6B28909E}"/>
          </ac:spMkLst>
        </pc:spChg>
      </pc:sldChg>
      <pc:sldChg chg="modSp mod">
        <pc:chgData name="Wilkinson, Caroline (VDACS)" userId="592d7cd0-e071-405c-90fd-576f6527fe79" providerId="ADAL" clId="{8004C4CE-30B7-4DE4-837D-9CED56D18AC0}" dt="2024-03-28T17:48:04.720" v="2327" actId="6549"/>
        <pc:sldMkLst>
          <pc:docMk/>
          <pc:sldMk cId="2828582039" sldId="259"/>
        </pc:sldMkLst>
        <pc:spChg chg="mod">
          <ac:chgData name="Wilkinson, Caroline (VDACS)" userId="592d7cd0-e071-405c-90fd-576f6527fe79" providerId="ADAL" clId="{8004C4CE-30B7-4DE4-837D-9CED56D18AC0}" dt="2024-03-28T17:48:04.720" v="2327" actId="6549"/>
          <ac:spMkLst>
            <pc:docMk/>
            <pc:sldMk cId="2828582039" sldId="259"/>
            <ac:spMk id="10" creationId="{96FD535C-723D-2ED8-8137-4FF951B27FC6}"/>
          </ac:spMkLst>
        </pc:spChg>
      </pc:sldChg>
      <pc:sldChg chg="modSp mod">
        <pc:chgData name="Wilkinson, Caroline (VDACS)" userId="592d7cd0-e071-405c-90fd-576f6527fe79" providerId="ADAL" clId="{8004C4CE-30B7-4DE4-837D-9CED56D18AC0}" dt="2024-03-13T17:54:59.448" v="56" actId="20577"/>
        <pc:sldMkLst>
          <pc:docMk/>
          <pc:sldMk cId="1595199733" sldId="260"/>
        </pc:sldMkLst>
        <pc:spChg chg="mod">
          <ac:chgData name="Wilkinson, Caroline (VDACS)" userId="592d7cd0-e071-405c-90fd-576f6527fe79" providerId="ADAL" clId="{8004C4CE-30B7-4DE4-837D-9CED56D18AC0}" dt="2024-03-13T17:54:59.448" v="56" actId="20577"/>
          <ac:spMkLst>
            <pc:docMk/>
            <pc:sldMk cId="1595199733" sldId="260"/>
            <ac:spMk id="6" creationId="{7B086223-2156-8F76-DD01-A357C2736A14}"/>
          </ac:spMkLst>
        </pc:spChg>
      </pc:sldChg>
      <pc:sldChg chg="addSp delSp modSp mod">
        <pc:chgData name="Wilkinson, Caroline (VDACS)" userId="592d7cd0-e071-405c-90fd-576f6527fe79" providerId="ADAL" clId="{8004C4CE-30B7-4DE4-837D-9CED56D18AC0}" dt="2024-03-13T18:03:12.213" v="147" actId="207"/>
        <pc:sldMkLst>
          <pc:docMk/>
          <pc:sldMk cId="2788658016" sldId="262"/>
        </pc:sldMkLst>
        <pc:spChg chg="mod">
          <ac:chgData name="Wilkinson, Caroline (VDACS)" userId="592d7cd0-e071-405c-90fd-576f6527fe79" providerId="ADAL" clId="{8004C4CE-30B7-4DE4-837D-9CED56D18AC0}" dt="2024-03-13T18:03:12.213" v="147" actId="207"/>
          <ac:spMkLst>
            <pc:docMk/>
            <pc:sldMk cId="2788658016" sldId="262"/>
            <ac:spMk id="12" creationId="{C9013A2E-D455-2C1C-74A6-D04246A61676}"/>
          </ac:spMkLst>
        </pc:spChg>
        <pc:spChg chg="add del">
          <ac:chgData name="Wilkinson, Caroline (VDACS)" userId="592d7cd0-e071-405c-90fd-576f6527fe79" providerId="ADAL" clId="{8004C4CE-30B7-4DE4-837D-9CED56D18AC0}" dt="2024-03-13T18:02:52.645" v="143" actId="26606"/>
          <ac:spMkLst>
            <pc:docMk/>
            <pc:sldMk cId="2788658016" sldId="262"/>
            <ac:spMk id="20" creationId="{C2554CA6-288E-4202-BC52-2E5A8F0C0AED}"/>
          </ac:spMkLst>
        </pc:spChg>
        <pc:spChg chg="add del">
          <ac:chgData name="Wilkinson, Caroline (VDACS)" userId="592d7cd0-e071-405c-90fd-576f6527fe79" providerId="ADAL" clId="{8004C4CE-30B7-4DE4-837D-9CED56D18AC0}" dt="2024-03-13T18:02:52.645" v="143" actId="26606"/>
          <ac:spMkLst>
            <pc:docMk/>
            <pc:sldMk cId="2788658016" sldId="262"/>
            <ac:spMk id="22" creationId="{B10BB131-AC8E-4A8E-A5D1-36260F720C3B}"/>
          </ac:spMkLst>
        </pc:spChg>
        <pc:spChg chg="add del">
          <ac:chgData name="Wilkinson, Caroline (VDACS)" userId="592d7cd0-e071-405c-90fd-576f6527fe79" providerId="ADAL" clId="{8004C4CE-30B7-4DE4-837D-9CED56D18AC0}" dt="2024-03-13T18:02:52.645" v="143" actId="26606"/>
          <ac:spMkLst>
            <pc:docMk/>
            <pc:sldMk cId="2788658016" sldId="262"/>
            <ac:spMk id="24" creationId="{5B7778FC-632E-4DCA-A7CB-0D7731CCF970}"/>
          </ac:spMkLst>
        </pc:spChg>
        <pc:spChg chg="add del">
          <ac:chgData name="Wilkinson, Caroline (VDACS)" userId="592d7cd0-e071-405c-90fd-576f6527fe79" providerId="ADAL" clId="{8004C4CE-30B7-4DE4-837D-9CED56D18AC0}" dt="2024-03-13T18:02:52.645" v="143" actId="26606"/>
          <ac:spMkLst>
            <pc:docMk/>
            <pc:sldMk cId="2788658016" sldId="262"/>
            <ac:spMk id="26" creationId="{FA23A907-97FB-4A8F-880A-DD77401C4296}"/>
          </ac:spMkLst>
        </pc:spChg>
        <pc:spChg chg="add del">
          <ac:chgData name="Wilkinson, Caroline (VDACS)" userId="592d7cd0-e071-405c-90fd-576f6527fe79" providerId="ADAL" clId="{8004C4CE-30B7-4DE4-837D-9CED56D18AC0}" dt="2024-03-13T18:02:52.645" v="143" actId="26606"/>
          <ac:spMkLst>
            <pc:docMk/>
            <pc:sldMk cId="2788658016" sldId="262"/>
            <ac:spMk id="31" creationId="{C2554CA6-288E-4202-BC52-2E5A8F0C0AED}"/>
          </ac:spMkLst>
        </pc:spChg>
        <pc:spChg chg="add del">
          <ac:chgData name="Wilkinson, Caroline (VDACS)" userId="592d7cd0-e071-405c-90fd-576f6527fe79" providerId="ADAL" clId="{8004C4CE-30B7-4DE4-837D-9CED56D18AC0}" dt="2024-03-13T18:02:52.645" v="143" actId="26606"/>
          <ac:spMkLst>
            <pc:docMk/>
            <pc:sldMk cId="2788658016" sldId="262"/>
            <ac:spMk id="33" creationId="{B10BB131-AC8E-4A8E-A5D1-36260F720C3B}"/>
          </ac:spMkLst>
        </pc:spChg>
        <pc:spChg chg="add del">
          <ac:chgData name="Wilkinson, Caroline (VDACS)" userId="592d7cd0-e071-405c-90fd-576f6527fe79" providerId="ADAL" clId="{8004C4CE-30B7-4DE4-837D-9CED56D18AC0}" dt="2024-03-13T18:02:52.645" v="143" actId="26606"/>
          <ac:spMkLst>
            <pc:docMk/>
            <pc:sldMk cId="2788658016" sldId="262"/>
            <ac:spMk id="35" creationId="{5B7778FC-632E-4DCA-A7CB-0D7731CCF970}"/>
          </ac:spMkLst>
        </pc:spChg>
        <pc:spChg chg="add del">
          <ac:chgData name="Wilkinson, Caroline (VDACS)" userId="592d7cd0-e071-405c-90fd-576f6527fe79" providerId="ADAL" clId="{8004C4CE-30B7-4DE4-837D-9CED56D18AC0}" dt="2024-03-13T18:02:52.645" v="143" actId="26606"/>
          <ac:spMkLst>
            <pc:docMk/>
            <pc:sldMk cId="2788658016" sldId="262"/>
            <ac:spMk id="37" creationId="{FA23A907-97FB-4A8F-880A-DD77401C4296}"/>
          </ac:spMkLst>
        </pc:spChg>
      </pc:sldChg>
      <pc:sldChg chg="addSp modSp mod">
        <pc:chgData name="Wilkinson, Caroline (VDACS)" userId="592d7cd0-e071-405c-90fd-576f6527fe79" providerId="ADAL" clId="{8004C4CE-30B7-4DE4-837D-9CED56D18AC0}" dt="2024-03-28T17:51:03.754" v="2406" actId="20577"/>
        <pc:sldMkLst>
          <pc:docMk/>
          <pc:sldMk cId="562994383" sldId="267"/>
        </pc:sldMkLst>
        <pc:spChg chg="mod">
          <ac:chgData name="Wilkinson, Caroline (VDACS)" userId="592d7cd0-e071-405c-90fd-576f6527fe79" providerId="ADAL" clId="{8004C4CE-30B7-4DE4-837D-9CED56D18AC0}" dt="2024-03-28T17:51:03.754" v="2406" actId="20577"/>
          <ac:spMkLst>
            <pc:docMk/>
            <pc:sldMk cId="562994383" sldId="267"/>
            <ac:spMk id="7" creationId="{F483A56F-A8EB-E468-2836-EE9349677755}"/>
          </ac:spMkLst>
        </pc:spChg>
        <pc:cxnChg chg="add mod">
          <ac:chgData name="Wilkinson, Caroline (VDACS)" userId="592d7cd0-e071-405c-90fd-576f6527fe79" providerId="ADAL" clId="{8004C4CE-30B7-4DE4-837D-9CED56D18AC0}" dt="2024-03-13T17:56:19.077" v="74" actId="1076"/>
          <ac:cxnSpMkLst>
            <pc:docMk/>
            <pc:sldMk cId="562994383" sldId="267"/>
            <ac:cxnSpMk id="8" creationId="{8117CA77-B647-4601-CD9E-8B1527F54D52}"/>
          </ac:cxnSpMkLst>
        </pc:cxnChg>
        <pc:cxnChg chg="add mod">
          <ac:chgData name="Wilkinson, Caroline (VDACS)" userId="592d7cd0-e071-405c-90fd-576f6527fe79" providerId="ADAL" clId="{8004C4CE-30B7-4DE4-837D-9CED56D18AC0}" dt="2024-03-13T17:56:15.463" v="73" actId="1076"/>
          <ac:cxnSpMkLst>
            <pc:docMk/>
            <pc:sldMk cId="562994383" sldId="267"/>
            <ac:cxnSpMk id="9" creationId="{A957AF4F-3490-6FE5-13ED-E288F6179214}"/>
          </ac:cxnSpMkLst>
        </pc:cxnChg>
      </pc:sldChg>
      <pc:sldChg chg="addSp delSp modSp mod modNotesTx">
        <pc:chgData name="Wilkinson, Caroline (VDACS)" userId="592d7cd0-e071-405c-90fd-576f6527fe79" providerId="ADAL" clId="{8004C4CE-30B7-4DE4-837D-9CED56D18AC0}" dt="2024-03-28T15:17:42.602" v="2259" actId="20577"/>
        <pc:sldMkLst>
          <pc:docMk/>
          <pc:sldMk cId="1074071448" sldId="268"/>
        </pc:sldMkLst>
        <pc:picChg chg="add del mod">
          <ac:chgData name="Wilkinson, Caroline (VDACS)" userId="592d7cd0-e071-405c-90fd-576f6527fe79" providerId="ADAL" clId="{8004C4CE-30B7-4DE4-837D-9CED56D18AC0}" dt="2024-03-13T17:59:58.314" v="116" actId="478"/>
          <ac:picMkLst>
            <pc:docMk/>
            <pc:sldMk cId="1074071448" sldId="268"/>
            <ac:picMk id="4" creationId="{29905B7A-4F3E-AA83-5571-5FFEDFD4CE31}"/>
          </ac:picMkLst>
        </pc:picChg>
        <pc:picChg chg="mod">
          <ac:chgData name="Wilkinson, Caroline (VDACS)" userId="592d7cd0-e071-405c-90fd-576f6527fe79" providerId="ADAL" clId="{8004C4CE-30B7-4DE4-837D-9CED56D18AC0}" dt="2024-03-13T18:00:06.997" v="118" actId="1076"/>
          <ac:picMkLst>
            <pc:docMk/>
            <pc:sldMk cId="1074071448" sldId="268"/>
            <ac:picMk id="42" creationId="{14415442-FD7B-133D-A279-8181BEBB6039}"/>
          </ac:picMkLst>
        </pc:picChg>
      </pc:sldChg>
      <pc:sldChg chg="addSp modSp mod">
        <pc:chgData name="Wilkinson, Caroline (VDACS)" userId="592d7cd0-e071-405c-90fd-576f6527fe79" providerId="ADAL" clId="{8004C4CE-30B7-4DE4-837D-9CED56D18AC0}" dt="2024-03-13T17:56:53.560" v="84" actId="14100"/>
        <pc:sldMkLst>
          <pc:docMk/>
          <pc:sldMk cId="2714057941" sldId="269"/>
        </pc:sldMkLst>
        <pc:spChg chg="mod">
          <ac:chgData name="Wilkinson, Caroline (VDACS)" userId="592d7cd0-e071-405c-90fd-576f6527fe79" providerId="ADAL" clId="{8004C4CE-30B7-4DE4-837D-9CED56D18AC0}" dt="2024-03-13T17:56:32.333" v="79" actId="20577"/>
          <ac:spMkLst>
            <pc:docMk/>
            <pc:sldMk cId="2714057941" sldId="269"/>
            <ac:spMk id="4" creationId="{DEC1B3A0-28CA-2EAB-9D61-85D6E952926E}"/>
          </ac:spMkLst>
        </pc:spChg>
        <pc:cxnChg chg="add mod">
          <ac:chgData name="Wilkinson, Caroline (VDACS)" userId="592d7cd0-e071-405c-90fd-576f6527fe79" providerId="ADAL" clId="{8004C4CE-30B7-4DE4-837D-9CED56D18AC0}" dt="2024-03-13T17:56:36.751" v="80" actId="1076"/>
          <ac:cxnSpMkLst>
            <pc:docMk/>
            <pc:sldMk cId="2714057941" sldId="269"/>
            <ac:cxnSpMk id="3" creationId="{395DD7D9-4613-EB9B-B773-30F440644FE5}"/>
          </ac:cxnSpMkLst>
        </pc:cxnChg>
        <pc:cxnChg chg="add mod">
          <ac:chgData name="Wilkinson, Caroline (VDACS)" userId="592d7cd0-e071-405c-90fd-576f6527fe79" providerId="ADAL" clId="{8004C4CE-30B7-4DE4-837D-9CED56D18AC0}" dt="2024-03-13T17:56:53.560" v="84" actId="14100"/>
          <ac:cxnSpMkLst>
            <pc:docMk/>
            <pc:sldMk cId="2714057941" sldId="269"/>
            <ac:cxnSpMk id="7" creationId="{FA613D4E-3CB6-37C6-6DE1-43305B0224D6}"/>
          </ac:cxnSpMkLst>
        </pc:cxnChg>
      </pc:sldChg>
      <pc:sldChg chg="modSp mod">
        <pc:chgData name="Wilkinson, Caroline (VDACS)" userId="592d7cd0-e071-405c-90fd-576f6527fe79" providerId="ADAL" clId="{8004C4CE-30B7-4DE4-837D-9CED56D18AC0}" dt="2024-03-28T19:16:36.294" v="2487" actId="692"/>
        <pc:sldMkLst>
          <pc:docMk/>
          <pc:sldMk cId="271298264" sldId="270"/>
        </pc:sldMkLst>
        <pc:spChg chg="mod">
          <ac:chgData name="Wilkinson, Caroline (VDACS)" userId="592d7cd0-e071-405c-90fd-576f6527fe79" providerId="ADAL" clId="{8004C4CE-30B7-4DE4-837D-9CED56D18AC0}" dt="2024-03-13T17:58:46.066" v="112" actId="403"/>
          <ac:spMkLst>
            <pc:docMk/>
            <pc:sldMk cId="271298264" sldId="270"/>
            <ac:spMk id="3" creationId="{728AD250-1A9B-6DA8-D8D9-E2CFD792D963}"/>
          </ac:spMkLst>
        </pc:spChg>
        <pc:spChg chg="mod">
          <ac:chgData name="Wilkinson, Caroline (VDACS)" userId="592d7cd0-e071-405c-90fd-576f6527fe79" providerId="ADAL" clId="{8004C4CE-30B7-4DE4-837D-9CED56D18AC0}" dt="2024-03-28T19:15:23.596" v="2469" actId="1035"/>
          <ac:spMkLst>
            <pc:docMk/>
            <pc:sldMk cId="271298264" sldId="270"/>
            <ac:spMk id="4" creationId="{50FCF228-4EE8-AF9F-7FB4-2F8B81DB085B}"/>
          </ac:spMkLst>
        </pc:spChg>
        <pc:spChg chg="mod">
          <ac:chgData name="Wilkinson, Caroline (VDACS)" userId="592d7cd0-e071-405c-90fd-576f6527fe79" providerId="ADAL" clId="{8004C4CE-30B7-4DE4-837D-9CED56D18AC0}" dt="2024-03-28T17:51:45.090" v="2420" actId="20577"/>
          <ac:spMkLst>
            <pc:docMk/>
            <pc:sldMk cId="271298264" sldId="270"/>
            <ac:spMk id="5" creationId="{DF8893D0-00CC-07DB-FB9A-FF419874D98F}"/>
          </ac:spMkLst>
        </pc:spChg>
        <pc:spChg chg="mod">
          <ac:chgData name="Wilkinson, Caroline (VDACS)" userId="592d7cd0-e071-405c-90fd-576f6527fe79" providerId="ADAL" clId="{8004C4CE-30B7-4DE4-837D-9CED56D18AC0}" dt="2024-03-28T19:16:36.294" v="2487" actId="692"/>
          <ac:spMkLst>
            <pc:docMk/>
            <pc:sldMk cId="271298264" sldId="270"/>
            <ac:spMk id="6" creationId="{F4D106B1-4EFF-F42E-03E2-CDCFF1A1D23C}"/>
          </ac:spMkLst>
        </pc:spChg>
      </pc:sldChg>
      <pc:sldChg chg="addSp delSp modSp mod setBg">
        <pc:chgData name="Wilkinson, Caroline (VDACS)" userId="592d7cd0-e071-405c-90fd-576f6527fe79" providerId="ADAL" clId="{8004C4CE-30B7-4DE4-837D-9CED56D18AC0}" dt="2024-03-28T17:56:53.744" v="2460" actId="20577"/>
        <pc:sldMkLst>
          <pc:docMk/>
          <pc:sldMk cId="2454212323" sldId="271"/>
        </pc:sldMkLst>
        <pc:spChg chg="del">
          <ac:chgData name="Wilkinson, Caroline (VDACS)" userId="592d7cd0-e071-405c-90fd-576f6527fe79" providerId="ADAL" clId="{8004C4CE-30B7-4DE4-837D-9CED56D18AC0}" dt="2024-03-13T18:01:10.553" v="128" actId="478"/>
          <ac:spMkLst>
            <pc:docMk/>
            <pc:sldMk cId="2454212323" sldId="271"/>
            <ac:spMk id="2" creationId="{4DF510C3-877E-B26F-793D-7C366F51EE51}"/>
          </ac:spMkLst>
        </pc:spChg>
        <pc:spChg chg="del">
          <ac:chgData name="Wilkinson, Caroline (VDACS)" userId="592d7cd0-e071-405c-90fd-576f6527fe79" providerId="ADAL" clId="{8004C4CE-30B7-4DE4-837D-9CED56D18AC0}" dt="2024-03-13T18:00:47.400" v="125" actId="478"/>
          <ac:spMkLst>
            <pc:docMk/>
            <pc:sldMk cId="2454212323" sldId="271"/>
            <ac:spMk id="3" creationId="{EFA6A87D-ECE8-A8E1-F288-097FDBAEF8BC}"/>
          </ac:spMkLst>
        </pc:spChg>
        <pc:spChg chg="mod">
          <ac:chgData name="Wilkinson, Caroline (VDACS)" userId="592d7cd0-e071-405c-90fd-576f6527fe79" providerId="ADAL" clId="{8004C4CE-30B7-4DE4-837D-9CED56D18AC0}" dt="2024-03-28T17:56:53.744" v="2460" actId="20577"/>
          <ac:spMkLst>
            <pc:docMk/>
            <pc:sldMk cId="2454212323" sldId="271"/>
            <ac:spMk id="4" creationId="{D958F4B3-8054-99C8-6215-C7216539A89D}"/>
          </ac:spMkLst>
        </pc:spChg>
        <pc:spChg chg="mod">
          <ac:chgData name="Wilkinson, Caroline (VDACS)" userId="592d7cd0-e071-405c-90fd-576f6527fe79" providerId="ADAL" clId="{8004C4CE-30B7-4DE4-837D-9CED56D18AC0}" dt="2024-03-28T15:16:01.051" v="2153" actId="20577"/>
          <ac:spMkLst>
            <pc:docMk/>
            <pc:sldMk cId="2454212323" sldId="271"/>
            <ac:spMk id="5" creationId="{56613DE2-95D2-F103-E4C7-08DCFE265051}"/>
          </ac:spMkLst>
        </pc:spChg>
        <pc:spChg chg="add del mod">
          <ac:chgData name="Wilkinson, Caroline (VDACS)" userId="592d7cd0-e071-405c-90fd-576f6527fe79" providerId="ADAL" clId="{8004C4CE-30B7-4DE4-837D-9CED56D18AC0}" dt="2024-03-13T18:04:08.631" v="154" actId="478"/>
          <ac:spMkLst>
            <pc:docMk/>
            <pc:sldMk cId="2454212323" sldId="271"/>
            <ac:spMk id="6" creationId="{1138E334-228D-1098-E3F0-80A0D8ED1D0B}"/>
          </ac:spMkLst>
        </pc:spChg>
        <pc:spChg chg="add del">
          <ac:chgData name="Wilkinson, Caroline (VDACS)" userId="592d7cd0-e071-405c-90fd-576f6527fe79" providerId="ADAL" clId="{8004C4CE-30B7-4DE4-837D-9CED56D18AC0}" dt="2024-03-28T17:55:17.552" v="2434" actId="11529"/>
          <ac:spMkLst>
            <pc:docMk/>
            <pc:sldMk cId="2454212323" sldId="271"/>
            <ac:spMk id="6" creationId="{EFAFA1DD-DF48-7E00-346C-D77AA8C9493A}"/>
          </ac:spMkLst>
        </pc:spChg>
        <pc:spChg chg="add del mod">
          <ac:chgData name="Wilkinson, Caroline (VDACS)" userId="592d7cd0-e071-405c-90fd-576f6527fe79" providerId="ADAL" clId="{8004C4CE-30B7-4DE4-837D-9CED56D18AC0}" dt="2024-03-13T18:01:12.278" v="129" actId="478"/>
          <ac:spMkLst>
            <pc:docMk/>
            <pc:sldMk cId="2454212323" sldId="271"/>
            <ac:spMk id="8" creationId="{84DA936E-D238-9ECD-A6DB-DF40AADF740D}"/>
          </ac:spMkLst>
        </pc:spChg>
        <pc:spChg chg="add del mod">
          <ac:chgData name="Wilkinson, Caroline (VDACS)" userId="592d7cd0-e071-405c-90fd-576f6527fe79" providerId="ADAL" clId="{8004C4CE-30B7-4DE4-837D-9CED56D18AC0}" dt="2024-03-13T18:04:10.756" v="155" actId="478"/>
          <ac:spMkLst>
            <pc:docMk/>
            <pc:sldMk cId="2454212323" sldId="271"/>
            <ac:spMk id="9" creationId="{576A31F2-F2A3-BC77-6419-2DCA3215FCFD}"/>
          </ac:spMkLst>
        </pc:spChg>
        <pc:spChg chg="add">
          <ac:chgData name="Wilkinson, Caroline (VDACS)" userId="592d7cd0-e071-405c-90fd-576f6527fe79" providerId="ADAL" clId="{8004C4CE-30B7-4DE4-837D-9CED56D18AC0}" dt="2024-03-13T18:03:39.642" v="149" actId="26606"/>
          <ac:spMkLst>
            <pc:docMk/>
            <pc:sldMk cId="2454212323" sldId="271"/>
            <ac:spMk id="11" creationId="{22F15A2D-2324-487D-A02A-BF46C5C580EB}"/>
          </ac:spMkLst>
        </pc:spChg>
        <pc:spChg chg="add del mod">
          <ac:chgData name="Wilkinson, Caroline (VDACS)" userId="592d7cd0-e071-405c-90fd-576f6527fe79" providerId="ADAL" clId="{8004C4CE-30B7-4DE4-837D-9CED56D18AC0}" dt="2024-03-13T18:04:14.254" v="156" actId="478"/>
          <ac:spMkLst>
            <pc:docMk/>
            <pc:sldMk cId="2454212323" sldId="271"/>
            <ac:spMk id="12" creationId="{D10B8F4E-830E-AC04-4997-5B8E46B93E5D}"/>
          </ac:spMkLst>
        </pc:spChg>
        <pc:spChg chg="add">
          <ac:chgData name="Wilkinson, Caroline (VDACS)" userId="592d7cd0-e071-405c-90fd-576f6527fe79" providerId="ADAL" clId="{8004C4CE-30B7-4DE4-837D-9CED56D18AC0}" dt="2024-03-13T18:03:39.642" v="149" actId="26606"/>
          <ac:spMkLst>
            <pc:docMk/>
            <pc:sldMk cId="2454212323" sldId="271"/>
            <ac:spMk id="13" creationId="{17A7F34E-D418-47E2-9F86-2C45BBC31210}"/>
          </ac:spMkLst>
        </pc:spChg>
        <pc:spChg chg="add mod">
          <ac:chgData name="Wilkinson, Caroline (VDACS)" userId="592d7cd0-e071-405c-90fd-576f6527fe79" providerId="ADAL" clId="{8004C4CE-30B7-4DE4-837D-9CED56D18AC0}" dt="2024-03-13T18:04:17.673" v="157"/>
          <ac:spMkLst>
            <pc:docMk/>
            <pc:sldMk cId="2454212323" sldId="271"/>
            <ac:spMk id="14" creationId="{25F0FB43-9663-8D94-C073-B838EF429064}"/>
          </ac:spMkLst>
        </pc:spChg>
        <pc:spChg chg="add">
          <ac:chgData name="Wilkinson, Caroline (VDACS)" userId="592d7cd0-e071-405c-90fd-576f6527fe79" providerId="ADAL" clId="{8004C4CE-30B7-4DE4-837D-9CED56D18AC0}" dt="2024-03-13T18:03:39.642" v="149" actId="26606"/>
          <ac:spMkLst>
            <pc:docMk/>
            <pc:sldMk cId="2454212323" sldId="271"/>
            <ac:spMk id="15" creationId="{2AEAFA59-923A-4F54-8B49-44C970BCC323}"/>
          </ac:spMkLst>
        </pc:spChg>
        <pc:cxnChg chg="add del mod">
          <ac:chgData name="Wilkinson, Caroline (VDACS)" userId="592d7cd0-e071-405c-90fd-576f6527fe79" providerId="ADAL" clId="{8004C4CE-30B7-4DE4-837D-9CED56D18AC0}" dt="2024-03-28T17:55:01.975" v="2432" actId="478"/>
          <ac:cxnSpMkLst>
            <pc:docMk/>
            <pc:sldMk cId="2454212323" sldId="271"/>
            <ac:cxnSpMk id="3" creationId="{96A8A3C7-62EA-4B12-18F7-BB994469006C}"/>
          </ac:cxnSpMkLst>
        </pc:cxnChg>
        <pc:cxnChg chg="add mod">
          <ac:chgData name="Wilkinson, Caroline (VDACS)" userId="592d7cd0-e071-405c-90fd-576f6527fe79" providerId="ADAL" clId="{8004C4CE-30B7-4DE4-837D-9CED56D18AC0}" dt="2024-03-28T17:56:40.865" v="2457" actId="692"/>
          <ac:cxnSpMkLst>
            <pc:docMk/>
            <pc:sldMk cId="2454212323" sldId="271"/>
            <ac:cxnSpMk id="8" creationId="{8015EF8A-7B34-E84D-55B0-BA846404A5FD}"/>
          </ac:cxnSpMkLst>
        </pc:cxnChg>
      </pc:sldChg>
      <pc:sldChg chg="addSp delSp modSp mod setBg">
        <pc:chgData name="Wilkinson, Caroline (VDACS)" userId="592d7cd0-e071-405c-90fd-576f6527fe79" providerId="ADAL" clId="{8004C4CE-30B7-4DE4-837D-9CED56D18AC0}" dt="2024-03-13T18:41:51.173" v="601" actId="14100"/>
        <pc:sldMkLst>
          <pc:docMk/>
          <pc:sldMk cId="2185097030" sldId="272"/>
        </pc:sldMkLst>
        <pc:spChg chg="del">
          <ac:chgData name="Wilkinson, Caroline (VDACS)" userId="592d7cd0-e071-405c-90fd-576f6527fe79" providerId="ADAL" clId="{8004C4CE-30B7-4DE4-837D-9CED56D18AC0}" dt="2024-03-13T18:01:41.817" v="133" actId="478"/>
          <ac:spMkLst>
            <pc:docMk/>
            <pc:sldMk cId="2185097030" sldId="272"/>
            <ac:spMk id="2" creationId="{AAD268D4-7450-16B3-D4AF-DF4723852E29}"/>
          </ac:spMkLst>
        </pc:spChg>
        <pc:spChg chg="del">
          <ac:chgData name="Wilkinson, Caroline (VDACS)" userId="592d7cd0-e071-405c-90fd-576f6527fe79" providerId="ADAL" clId="{8004C4CE-30B7-4DE4-837D-9CED56D18AC0}" dt="2024-03-13T18:02:33.897" v="141" actId="26606"/>
          <ac:spMkLst>
            <pc:docMk/>
            <pc:sldMk cId="2185097030" sldId="272"/>
            <ac:spMk id="3" creationId="{82EA17CD-364D-9474-F297-E602305B6AC0}"/>
          </ac:spMkLst>
        </pc:spChg>
        <pc:spChg chg="mod ord">
          <ac:chgData name="Wilkinson, Caroline (VDACS)" userId="592d7cd0-e071-405c-90fd-576f6527fe79" providerId="ADAL" clId="{8004C4CE-30B7-4DE4-837D-9CED56D18AC0}" dt="2024-03-13T18:41:51.173" v="601" actId="14100"/>
          <ac:spMkLst>
            <pc:docMk/>
            <pc:sldMk cId="2185097030" sldId="272"/>
            <ac:spMk id="4" creationId="{C2D9785B-FEB3-E815-57F2-8E9776787799}"/>
          </ac:spMkLst>
        </pc:spChg>
        <pc:spChg chg="add del mod">
          <ac:chgData name="Wilkinson, Caroline (VDACS)" userId="592d7cd0-e071-405c-90fd-576f6527fe79" providerId="ADAL" clId="{8004C4CE-30B7-4DE4-837D-9CED56D18AC0}" dt="2024-03-13T18:01:48.466" v="137" actId="478"/>
          <ac:spMkLst>
            <pc:docMk/>
            <pc:sldMk cId="2185097030" sldId="272"/>
            <ac:spMk id="6" creationId="{E72E8683-5ED0-5114-8452-F5B0580A6945}"/>
          </ac:spMkLst>
        </pc:spChg>
        <pc:spChg chg="add del mod">
          <ac:chgData name="Wilkinson, Caroline (VDACS)" userId="592d7cd0-e071-405c-90fd-576f6527fe79" providerId="ADAL" clId="{8004C4CE-30B7-4DE4-837D-9CED56D18AC0}" dt="2024-03-13T18:03:23.161" v="148" actId="478"/>
          <ac:spMkLst>
            <pc:docMk/>
            <pc:sldMk cId="2185097030" sldId="272"/>
            <ac:spMk id="7" creationId="{74794037-A0AD-ABDF-8057-B1402FC0D62B}"/>
          </ac:spMkLst>
        </pc:spChg>
        <pc:spChg chg="add mod">
          <ac:chgData name="Wilkinson, Caroline (VDACS)" userId="592d7cd0-e071-405c-90fd-576f6527fe79" providerId="ADAL" clId="{8004C4CE-30B7-4DE4-837D-9CED56D18AC0}" dt="2024-03-13T18:01:46.314" v="136"/>
          <ac:spMkLst>
            <pc:docMk/>
            <pc:sldMk cId="2185097030" sldId="272"/>
            <ac:spMk id="8" creationId="{B1F300BC-70A3-5BA1-2DD1-AA06901B0EFD}"/>
          </ac:spMkLst>
        </pc:spChg>
        <pc:spChg chg="add mod">
          <ac:chgData name="Wilkinson, Caroline (VDACS)" userId="592d7cd0-e071-405c-90fd-576f6527fe79" providerId="ADAL" clId="{8004C4CE-30B7-4DE4-837D-9CED56D18AC0}" dt="2024-03-13T18:05:45.334" v="178" actId="207"/>
          <ac:spMkLst>
            <pc:docMk/>
            <pc:sldMk cId="2185097030" sldId="272"/>
            <ac:spMk id="9" creationId="{6BEB4185-4765-8AAB-C1C2-100370499A58}"/>
          </ac:spMkLst>
        </pc:spChg>
        <pc:spChg chg="add">
          <ac:chgData name="Wilkinson, Caroline (VDACS)" userId="592d7cd0-e071-405c-90fd-576f6527fe79" providerId="ADAL" clId="{8004C4CE-30B7-4DE4-837D-9CED56D18AC0}" dt="2024-03-13T18:02:33.897" v="141" actId="26606"/>
          <ac:spMkLst>
            <pc:docMk/>
            <pc:sldMk cId="2185097030" sldId="272"/>
            <ac:spMk id="12" creationId="{4E1BEB12-92AF-4445-98AD-4C7756E7C93B}"/>
          </ac:spMkLst>
        </pc:spChg>
        <pc:spChg chg="add">
          <ac:chgData name="Wilkinson, Caroline (VDACS)" userId="592d7cd0-e071-405c-90fd-576f6527fe79" providerId="ADAL" clId="{8004C4CE-30B7-4DE4-837D-9CED56D18AC0}" dt="2024-03-13T18:02:33.897" v="141" actId="26606"/>
          <ac:spMkLst>
            <pc:docMk/>
            <pc:sldMk cId="2185097030" sldId="272"/>
            <ac:spMk id="14" creationId="{D0522C2C-7B5C-48A7-A969-03941E5D2E76}"/>
          </ac:spMkLst>
        </pc:spChg>
        <pc:spChg chg="add">
          <ac:chgData name="Wilkinson, Caroline (VDACS)" userId="592d7cd0-e071-405c-90fd-576f6527fe79" providerId="ADAL" clId="{8004C4CE-30B7-4DE4-837D-9CED56D18AC0}" dt="2024-03-13T18:02:33.897" v="141" actId="26606"/>
          <ac:spMkLst>
            <pc:docMk/>
            <pc:sldMk cId="2185097030" sldId="272"/>
            <ac:spMk id="16" creationId="{9C682A1A-5B2D-4111-BBD6-620165633E5B}"/>
          </ac:spMkLst>
        </pc:spChg>
        <pc:spChg chg="add">
          <ac:chgData name="Wilkinson, Caroline (VDACS)" userId="592d7cd0-e071-405c-90fd-576f6527fe79" providerId="ADAL" clId="{8004C4CE-30B7-4DE4-837D-9CED56D18AC0}" dt="2024-03-13T18:02:33.897" v="141" actId="26606"/>
          <ac:spMkLst>
            <pc:docMk/>
            <pc:sldMk cId="2185097030" sldId="272"/>
            <ac:spMk id="18" creationId="{D6EE29F2-D77F-4BD0-A20B-334D316A1C9D}"/>
          </ac:spMkLst>
        </pc:spChg>
        <pc:spChg chg="add">
          <ac:chgData name="Wilkinson, Caroline (VDACS)" userId="592d7cd0-e071-405c-90fd-576f6527fe79" providerId="ADAL" clId="{8004C4CE-30B7-4DE4-837D-9CED56D18AC0}" dt="2024-03-13T18:02:33.897" v="141" actId="26606"/>
          <ac:spMkLst>
            <pc:docMk/>
            <pc:sldMk cId="2185097030" sldId="272"/>
            <ac:spMk id="20" creationId="{22D09ED2-868F-42C6-866E-F92E0CEF314F}"/>
          </ac:spMkLst>
        </pc:spChg>
      </pc:sldChg>
      <pc:sldChg chg="addSp modSp new mod setBg">
        <pc:chgData name="Wilkinson, Caroline (VDACS)" userId="592d7cd0-e071-405c-90fd-576f6527fe79" providerId="ADAL" clId="{8004C4CE-30B7-4DE4-837D-9CED56D18AC0}" dt="2024-03-28T18:00:58.849" v="2463" actId="20577"/>
        <pc:sldMkLst>
          <pc:docMk/>
          <pc:sldMk cId="1776926484" sldId="273"/>
        </pc:sldMkLst>
        <pc:spChg chg="mod">
          <ac:chgData name="Wilkinson, Caroline (VDACS)" userId="592d7cd0-e071-405c-90fd-576f6527fe79" providerId="ADAL" clId="{8004C4CE-30B7-4DE4-837D-9CED56D18AC0}" dt="2024-03-14T13:13:17.583" v="616" actId="20577"/>
          <ac:spMkLst>
            <pc:docMk/>
            <pc:sldMk cId="1776926484" sldId="273"/>
            <ac:spMk id="2" creationId="{2FC81DE2-725A-ED21-E7EB-D8BEC88C30B5}"/>
          </ac:spMkLst>
        </pc:spChg>
        <pc:spChg chg="mod">
          <ac:chgData name="Wilkinson, Caroline (VDACS)" userId="592d7cd0-e071-405c-90fd-576f6527fe79" providerId="ADAL" clId="{8004C4CE-30B7-4DE4-837D-9CED56D18AC0}" dt="2024-03-28T18:00:58.849" v="2463" actId="20577"/>
          <ac:spMkLst>
            <pc:docMk/>
            <pc:sldMk cId="1776926484" sldId="273"/>
            <ac:spMk id="3" creationId="{CBC0B77D-D126-79AF-73B1-60763EBAD796}"/>
          </ac:spMkLst>
        </pc:spChg>
        <pc:spChg chg="add">
          <ac:chgData name="Wilkinson, Caroline (VDACS)" userId="592d7cd0-e071-405c-90fd-576f6527fe79" providerId="ADAL" clId="{8004C4CE-30B7-4DE4-837D-9CED56D18AC0}" dt="2024-03-14T13:13:11.773" v="603" actId="26606"/>
          <ac:spMkLst>
            <pc:docMk/>
            <pc:sldMk cId="1776926484" sldId="273"/>
            <ac:spMk id="8" creationId="{100EDD19-6802-4EC3-95CE-CFFAB042CFD6}"/>
          </ac:spMkLst>
        </pc:spChg>
        <pc:spChg chg="add">
          <ac:chgData name="Wilkinson, Caroline (VDACS)" userId="592d7cd0-e071-405c-90fd-576f6527fe79" providerId="ADAL" clId="{8004C4CE-30B7-4DE4-837D-9CED56D18AC0}" dt="2024-03-14T13:13:11.773" v="603" actId="26606"/>
          <ac:spMkLst>
            <pc:docMk/>
            <pc:sldMk cId="1776926484" sldId="273"/>
            <ac:spMk id="10" creationId="{DB17E863-922E-4C26-BD64-E8FD41D28661}"/>
          </ac:spMkLst>
        </pc:spChg>
      </pc:sldChg>
      <pc:sldChg chg="addSp delSp modSp add mod setBg delDesignElem modNotesTx">
        <pc:chgData name="Wilkinson, Caroline (VDACS)" userId="592d7cd0-e071-405c-90fd-576f6527fe79" providerId="ADAL" clId="{8004C4CE-30B7-4DE4-837D-9CED56D18AC0}" dt="2024-04-09T13:34:01.721" v="2494" actId="20577"/>
        <pc:sldMkLst>
          <pc:docMk/>
          <pc:sldMk cId="800814145" sldId="274"/>
        </pc:sldMkLst>
        <pc:spChg chg="mod">
          <ac:chgData name="Wilkinson, Caroline (VDACS)" userId="592d7cd0-e071-405c-90fd-576f6527fe79" providerId="ADAL" clId="{8004C4CE-30B7-4DE4-837D-9CED56D18AC0}" dt="2024-04-09T13:34:01.721" v="2494" actId="20577"/>
          <ac:spMkLst>
            <pc:docMk/>
            <pc:sldMk cId="800814145" sldId="274"/>
            <ac:spMk id="3" creationId="{1EC1A1CF-D75A-6CE3-46D9-30CD388267A9}"/>
          </ac:spMkLst>
        </pc:spChg>
        <pc:spChg chg="add">
          <ac:chgData name="Wilkinson, Caroline (VDACS)" userId="592d7cd0-e071-405c-90fd-576f6527fe79" providerId="ADAL" clId="{8004C4CE-30B7-4DE4-837D-9CED56D18AC0}" dt="2024-03-19T11:54:25.984" v="2118" actId="26606"/>
          <ac:spMkLst>
            <pc:docMk/>
            <pc:sldMk cId="800814145" sldId="274"/>
            <ac:spMk id="5" creationId="{100EDD19-6802-4EC3-95CE-CFFAB042CFD6}"/>
          </ac:spMkLst>
        </pc:spChg>
        <pc:spChg chg="add">
          <ac:chgData name="Wilkinson, Caroline (VDACS)" userId="592d7cd0-e071-405c-90fd-576f6527fe79" providerId="ADAL" clId="{8004C4CE-30B7-4DE4-837D-9CED56D18AC0}" dt="2024-03-19T11:54:25.984" v="2118" actId="26606"/>
          <ac:spMkLst>
            <pc:docMk/>
            <pc:sldMk cId="800814145" sldId="274"/>
            <ac:spMk id="6" creationId="{DB17E863-922E-4C26-BD64-E8FD41D28661}"/>
          </ac:spMkLst>
        </pc:spChg>
        <pc:spChg chg="del">
          <ac:chgData name="Wilkinson, Caroline (VDACS)" userId="592d7cd0-e071-405c-90fd-576f6527fe79" providerId="ADAL" clId="{8004C4CE-30B7-4DE4-837D-9CED56D18AC0}" dt="2024-03-19T11:34:14.580" v="1571"/>
          <ac:spMkLst>
            <pc:docMk/>
            <pc:sldMk cId="800814145" sldId="274"/>
            <ac:spMk id="8" creationId="{27BAC65D-A4F2-48A3-712F-3748CF67343F}"/>
          </ac:spMkLst>
        </pc:spChg>
        <pc:spChg chg="del">
          <ac:chgData name="Wilkinson, Caroline (VDACS)" userId="592d7cd0-e071-405c-90fd-576f6527fe79" providerId="ADAL" clId="{8004C4CE-30B7-4DE4-837D-9CED56D18AC0}" dt="2024-03-19T11:34:14.580" v="1571"/>
          <ac:spMkLst>
            <pc:docMk/>
            <pc:sldMk cId="800814145" sldId="274"/>
            <ac:spMk id="10" creationId="{34F1FF98-CBEA-9B0B-F5CC-B4C8DC8469A2}"/>
          </ac:spMkLst>
        </pc:spChg>
      </pc:sldChg>
      <pc:sldChg chg="modSp new del mod">
        <pc:chgData name="Wilkinson, Caroline (VDACS)" userId="592d7cd0-e071-405c-90fd-576f6527fe79" providerId="ADAL" clId="{8004C4CE-30B7-4DE4-837D-9CED56D18AC0}" dt="2024-04-09T13:50:19.839" v="2529" actId="47"/>
        <pc:sldMkLst>
          <pc:docMk/>
          <pc:sldMk cId="2534755806" sldId="275"/>
        </pc:sldMkLst>
        <pc:spChg chg="mod">
          <ac:chgData name="Wilkinson, Caroline (VDACS)" userId="592d7cd0-e071-405c-90fd-576f6527fe79" providerId="ADAL" clId="{8004C4CE-30B7-4DE4-837D-9CED56D18AC0}" dt="2024-04-09T13:50:13.697" v="2528" actId="20577"/>
          <ac:spMkLst>
            <pc:docMk/>
            <pc:sldMk cId="2534755806" sldId="275"/>
            <ac:spMk id="2" creationId="{A67DA874-8D78-F12E-0CD1-CA979E4566E3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da.gov/animal-veterinary/animal-health-literacy/fdas-regulation-pet-food" TargetMode="External"/><Relationship Id="rId1" Type="http://schemas.openxmlformats.org/officeDocument/2006/relationships/hyperlink" Target="https://www.aafco.org/resources/startups/labeling-labeling-requirements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da.gov/animal-veterinary/animal-health-literacy/fdas-regulation-pet-food" TargetMode="External"/><Relationship Id="rId1" Type="http://schemas.openxmlformats.org/officeDocument/2006/relationships/hyperlink" Target="https://www.aafco.org/resources/startups/labeling-labeling-requirements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1E72AC-8970-4055-B501-48B7CF8192B0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795342B-DDF2-4924-9BE9-C9570D322C06}">
      <dgm:prSet/>
      <dgm:spPr/>
      <dgm:t>
        <a:bodyPr/>
        <a:lstStyle/>
        <a:p>
          <a:pPr>
            <a:defRPr b="1"/>
          </a:pPr>
          <a:r>
            <a:rPr lang="en-US"/>
            <a:t>Pet Treats can be manufactured in a home kitchen.</a:t>
          </a:r>
        </a:p>
      </dgm:t>
    </dgm:pt>
    <dgm:pt modelId="{CCD1D19C-8C14-449F-8835-5B9DAC57E4CA}" type="parTrans" cxnId="{29820CC1-1D7E-4C30-900B-48EFA0744FEE}">
      <dgm:prSet/>
      <dgm:spPr/>
      <dgm:t>
        <a:bodyPr/>
        <a:lstStyle/>
        <a:p>
          <a:endParaRPr lang="en-US"/>
        </a:p>
      </dgm:t>
    </dgm:pt>
    <dgm:pt modelId="{6237C434-19E9-42FF-91EC-4D32ECC4C795}" type="sibTrans" cxnId="{29820CC1-1D7E-4C30-900B-48EFA0744FEE}">
      <dgm:prSet/>
      <dgm:spPr/>
      <dgm:t>
        <a:bodyPr/>
        <a:lstStyle/>
        <a:p>
          <a:endParaRPr lang="en-US"/>
        </a:p>
      </dgm:t>
    </dgm:pt>
    <dgm:pt modelId="{1EE7957A-590F-4951-8EFD-937F5A232B47}">
      <dgm:prSet/>
      <dgm:spPr/>
      <dgm:t>
        <a:bodyPr/>
        <a:lstStyle/>
        <a:p>
          <a:pPr>
            <a:defRPr b="1"/>
          </a:pPr>
          <a:r>
            <a:rPr lang="en-US"/>
            <a:t>An inspection prior to manufacturing is not required, but we are allowed by §3.2-4809 to conduct an inspection.</a:t>
          </a:r>
        </a:p>
      </dgm:t>
    </dgm:pt>
    <dgm:pt modelId="{F160FAEF-161C-4650-B1BE-A0921B657369}" type="parTrans" cxnId="{1D8CB2BF-1C9C-4C58-82AD-80134B16BEC2}">
      <dgm:prSet/>
      <dgm:spPr/>
      <dgm:t>
        <a:bodyPr/>
        <a:lstStyle/>
        <a:p>
          <a:endParaRPr lang="en-US"/>
        </a:p>
      </dgm:t>
    </dgm:pt>
    <dgm:pt modelId="{CEEA7499-C9E8-4655-AE39-0BDE98E34508}" type="sibTrans" cxnId="{1D8CB2BF-1C9C-4C58-82AD-80134B16BEC2}">
      <dgm:prSet/>
      <dgm:spPr/>
      <dgm:t>
        <a:bodyPr/>
        <a:lstStyle/>
        <a:p>
          <a:endParaRPr lang="en-US"/>
        </a:p>
      </dgm:t>
    </dgm:pt>
    <dgm:pt modelId="{357B52DF-51C4-4C02-B36B-72D3E60FE76C}">
      <dgm:prSet/>
      <dgm:spPr/>
      <dgm:t>
        <a:bodyPr/>
        <a:lstStyle/>
        <a:p>
          <a:pPr>
            <a:defRPr b="1"/>
          </a:pPr>
          <a:r>
            <a:rPr lang="en-US"/>
            <a:t>When manufacturing, be sure to follow the U.S. Food and Drug Administration’s Current Good Manufacturing Practices (CGMPs)</a:t>
          </a:r>
        </a:p>
      </dgm:t>
    </dgm:pt>
    <dgm:pt modelId="{235E9098-8FC4-459F-AEA2-0DB172A8635D}" type="parTrans" cxnId="{4FF60CF2-FE07-4E31-A481-17C61C3A8F07}">
      <dgm:prSet/>
      <dgm:spPr/>
      <dgm:t>
        <a:bodyPr/>
        <a:lstStyle/>
        <a:p>
          <a:endParaRPr lang="en-US"/>
        </a:p>
      </dgm:t>
    </dgm:pt>
    <dgm:pt modelId="{587B76C2-0417-4C1A-A636-25B2A9D75E9D}" type="sibTrans" cxnId="{4FF60CF2-FE07-4E31-A481-17C61C3A8F07}">
      <dgm:prSet/>
      <dgm:spPr/>
      <dgm:t>
        <a:bodyPr/>
        <a:lstStyle/>
        <a:p>
          <a:endParaRPr lang="en-US"/>
        </a:p>
      </dgm:t>
    </dgm:pt>
    <dgm:pt modelId="{843142F5-8547-49E8-A1F7-0EAC59FB3972}">
      <dgm:prSet/>
      <dgm:spPr/>
      <dgm:t>
        <a:bodyPr/>
        <a:lstStyle/>
        <a:p>
          <a:r>
            <a:rPr lang="en-US"/>
            <a:t>These can be found through an online search of    21 CFR Part 507 Current Good Manufacturing Practices for Animal Food.</a:t>
          </a:r>
        </a:p>
      </dgm:t>
    </dgm:pt>
    <dgm:pt modelId="{E98147C2-384E-4662-9531-B152DD3197F0}" type="parTrans" cxnId="{442E945A-A55B-407D-BE2F-1DA08633A24A}">
      <dgm:prSet/>
      <dgm:spPr/>
      <dgm:t>
        <a:bodyPr/>
        <a:lstStyle/>
        <a:p>
          <a:endParaRPr lang="en-US"/>
        </a:p>
      </dgm:t>
    </dgm:pt>
    <dgm:pt modelId="{B19359D9-9341-410D-8031-62597215BA0F}" type="sibTrans" cxnId="{442E945A-A55B-407D-BE2F-1DA08633A24A}">
      <dgm:prSet/>
      <dgm:spPr/>
      <dgm:t>
        <a:bodyPr/>
        <a:lstStyle/>
        <a:p>
          <a:endParaRPr lang="en-US"/>
        </a:p>
      </dgm:t>
    </dgm:pt>
    <dgm:pt modelId="{505ECA53-9881-482E-8775-F10D711A86CC}" type="pres">
      <dgm:prSet presAssocID="{641E72AC-8970-4055-B501-48B7CF8192B0}" presName="root" presStyleCnt="0">
        <dgm:presLayoutVars>
          <dgm:dir/>
          <dgm:resizeHandles val="exact"/>
        </dgm:presLayoutVars>
      </dgm:prSet>
      <dgm:spPr/>
    </dgm:pt>
    <dgm:pt modelId="{102BAB21-1EC2-407F-88DC-9CD094EC6028}" type="pres">
      <dgm:prSet presAssocID="{C795342B-DDF2-4924-9BE9-C9570D322C06}" presName="compNode" presStyleCnt="0"/>
      <dgm:spPr/>
    </dgm:pt>
    <dgm:pt modelId="{495D1200-78C6-4369-8086-E9573D5ACDAE}" type="pres">
      <dgm:prSet presAssocID="{C795342B-DDF2-4924-9BE9-C9570D322C06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t"/>
        </a:ext>
      </dgm:extLst>
    </dgm:pt>
    <dgm:pt modelId="{BC530C13-E1B0-4262-8FA6-A348A29A95AD}" type="pres">
      <dgm:prSet presAssocID="{C795342B-DDF2-4924-9BE9-C9570D322C06}" presName="iconSpace" presStyleCnt="0"/>
      <dgm:spPr/>
    </dgm:pt>
    <dgm:pt modelId="{9DFA2601-347A-4E29-8D74-731F55FCC0B4}" type="pres">
      <dgm:prSet presAssocID="{C795342B-DDF2-4924-9BE9-C9570D322C06}" presName="parTx" presStyleLbl="revTx" presStyleIdx="0" presStyleCnt="6">
        <dgm:presLayoutVars>
          <dgm:chMax val="0"/>
          <dgm:chPref val="0"/>
        </dgm:presLayoutVars>
      </dgm:prSet>
      <dgm:spPr/>
    </dgm:pt>
    <dgm:pt modelId="{F1EA291E-8130-4796-9F66-F955408D2D1B}" type="pres">
      <dgm:prSet presAssocID="{C795342B-DDF2-4924-9BE9-C9570D322C06}" presName="txSpace" presStyleCnt="0"/>
      <dgm:spPr/>
    </dgm:pt>
    <dgm:pt modelId="{D36261DD-9865-4BDE-9413-D425AD12A0D7}" type="pres">
      <dgm:prSet presAssocID="{C795342B-DDF2-4924-9BE9-C9570D322C06}" presName="desTx" presStyleLbl="revTx" presStyleIdx="1" presStyleCnt="6">
        <dgm:presLayoutVars/>
      </dgm:prSet>
      <dgm:spPr/>
    </dgm:pt>
    <dgm:pt modelId="{D4596D38-06EB-4397-907C-49BAC097AE54}" type="pres">
      <dgm:prSet presAssocID="{6237C434-19E9-42FF-91EC-4D32ECC4C795}" presName="sibTrans" presStyleCnt="0"/>
      <dgm:spPr/>
    </dgm:pt>
    <dgm:pt modelId="{E2377678-CE14-46C1-84DC-0C204E149DD9}" type="pres">
      <dgm:prSet presAssocID="{1EE7957A-590F-4951-8EFD-937F5A232B47}" presName="compNode" presStyleCnt="0"/>
      <dgm:spPr/>
    </dgm:pt>
    <dgm:pt modelId="{71AA75C8-01AC-433C-A4CC-6066A632B6C3}" type="pres">
      <dgm:prSet presAssocID="{1EE7957A-590F-4951-8EFD-937F5A232B47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B2737E8B-BE80-4F0B-B34D-A8F982352DCA}" type="pres">
      <dgm:prSet presAssocID="{1EE7957A-590F-4951-8EFD-937F5A232B47}" presName="iconSpace" presStyleCnt="0"/>
      <dgm:spPr/>
    </dgm:pt>
    <dgm:pt modelId="{E144090D-2CA6-4A62-A9C4-1C2FE61062F3}" type="pres">
      <dgm:prSet presAssocID="{1EE7957A-590F-4951-8EFD-937F5A232B47}" presName="parTx" presStyleLbl="revTx" presStyleIdx="2" presStyleCnt="6">
        <dgm:presLayoutVars>
          <dgm:chMax val="0"/>
          <dgm:chPref val="0"/>
        </dgm:presLayoutVars>
      </dgm:prSet>
      <dgm:spPr/>
    </dgm:pt>
    <dgm:pt modelId="{6275CCDD-B86B-46B6-A239-8E19FEFAE5EA}" type="pres">
      <dgm:prSet presAssocID="{1EE7957A-590F-4951-8EFD-937F5A232B47}" presName="txSpace" presStyleCnt="0"/>
      <dgm:spPr/>
    </dgm:pt>
    <dgm:pt modelId="{48F25358-15A4-4FA4-A609-E59AB37B2BF1}" type="pres">
      <dgm:prSet presAssocID="{1EE7957A-590F-4951-8EFD-937F5A232B47}" presName="desTx" presStyleLbl="revTx" presStyleIdx="3" presStyleCnt="6">
        <dgm:presLayoutVars/>
      </dgm:prSet>
      <dgm:spPr/>
    </dgm:pt>
    <dgm:pt modelId="{2213B756-AC5D-4B8D-957E-66E290D34052}" type="pres">
      <dgm:prSet presAssocID="{CEEA7499-C9E8-4655-AE39-0BDE98E34508}" presName="sibTrans" presStyleCnt="0"/>
      <dgm:spPr/>
    </dgm:pt>
    <dgm:pt modelId="{EDFF798B-D3F0-410B-ADF2-B189BDA15D50}" type="pres">
      <dgm:prSet presAssocID="{357B52DF-51C4-4C02-B36B-72D3E60FE76C}" presName="compNode" presStyleCnt="0"/>
      <dgm:spPr/>
    </dgm:pt>
    <dgm:pt modelId="{E97385A2-1DC1-4B09-8112-49094449EB62}" type="pres">
      <dgm:prSet presAssocID="{357B52DF-51C4-4C02-B36B-72D3E60FE76C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E61AD221-647C-4C3B-859D-50EA9C1A6012}" type="pres">
      <dgm:prSet presAssocID="{357B52DF-51C4-4C02-B36B-72D3E60FE76C}" presName="iconSpace" presStyleCnt="0"/>
      <dgm:spPr/>
    </dgm:pt>
    <dgm:pt modelId="{869AEF95-A476-43E4-B36F-7CA8D53DBEE3}" type="pres">
      <dgm:prSet presAssocID="{357B52DF-51C4-4C02-B36B-72D3E60FE76C}" presName="parTx" presStyleLbl="revTx" presStyleIdx="4" presStyleCnt="6">
        <dgm:presLayoutVars>
          <dgm:chMax val="0"/>
          <dgm:chPref val="0"/>
        </dgm:presLayoutVars>
      </dgm:prSet>
      <dgm:spPr/>
    </dgm:pt>
    <dgm:pt modelId="{C2C255BE-D970-4133-B8B3-F6B12DC9E501}" type="pres">
      <dgm:prSet presAssocID="{357B52DF-51C4-4C02-B36B-72D3E60FE76C}" presName="txSpace" presStyleCnt="0"/>
      <dgm:spPr/>
    </dgm:pt>
    <dgm:pt modelId="{97C1632A-0F01-416B-99B0-999C5C9FA2BD}" type="pres">
      <dgm:prSet presAssocID="{357B52DF-51C4-4C02-B36B-72D3E60FE76C}" presName="desTx" presStyleLbl="revTx" presStyleIdx="5" presStyleCnt="6">
        <dgm:presLayoutVars/>
      </dgm:prSet>
      <dgm:spPr/>
    </dgm:pt>
  </dgm:ptLst>
  <dgm:cxnLst>
    <dgm:cxn modelId="{29F3A911-90E5-4A4D-9777-19A21414472F}" type="presOf" srcId="{843142F5-8547-49E8-A1F7-0EAC59FB3972}" destId="{97C1632A-0F01-416B-99B0-999C5C9FA2BD}" srcOrd="0" destOrd="0" presId="urn:microsoft.com/office/officeart/2018/2/layout/IconLabelDescriptionList"/>
    <dgm:cxn modelId="{0C0B4B5C-BF88-4AEB-83D5-0804AB1CD7FE}" type="presOf" srcId="{1EE7957A-590F-4951-8EFD-937F5A232B47}" destId="{E144090D-2CA6-4A62-A9C4-1C2FE61062F3}" srcOrd="0" destOrd="0" presId="urn:microsoft.com/office/officeart/2018/2/layout/IconLabelDescriptionList"/>
    <dgm:cxn modelId="{CDB8706A-05C4-447D-98C2-BD8C4282D5F2}" type="presOf" srcId="{357B52DF-51C4-4C02-B36B-72D3E60FE76C}" destId="{869AEF95-A476-43E4-B36F-7CA8D53DBEE3}" srcOrd="0" destOrd="0" presId="urn:microsoft.com/office/officeart/2018/2/layout/IconLabelDescriptionList"/>
    <dgm:cxn modelId="{442E945A-A55B-407D-BE2F-1DA08633A24A}" srcId="{357B52DF-51C4-4C02-B36B-72D3E60FE76C}" destId="{843142F5-8547-49E8-A1F7-0EAC59FB3972}" srcOrd="0" destOrd="0" parTransId="{E98147C2-384E-4662-9531-B152DD3197F0}" sibTransId="{B19359D9-9341-410D-8031-62597215BA0F}"/>
    <dgm:cxn modelId="{1D8CB2BF-1C9C-4C58-82AD-80134B16BEC2}" srcId="{641E72AC-8970-4055-B501-48B7CF8192B0}" destId="{1EE7957A-590F-4951-8EFD-937F5A232B47}" srcOrd="1" destOrd="0" parTransId="{F160FAEF-161C-4650-B1BE-A0921B657369}" sibTransId="{CEEA7499-C9E8-4655-AE39-0BDE98E34508}"/>
    <dgm:cxn modelId="{29820CC1-1D7E-4C30-900B-48EFA0744FEE}" srcId="{641E72AC-8970-4055-B501-48B7CF8192B0}" destId="{C795342B-DDF2-4924-9BE9-C9570D322C06}" srcOrd="0" destOrd="0" parTransId="{CCD1D19C-8C14-449F-8835-5B9DAC57E4CA}" sibTransId="{6237C434-19E9-42FF-91EC-4D32ECC4C795}"/>
    <dgm:cxn modelId="{172D8BC9-084B-46F8-B6D7-C6688AFDBC78}" type="presOf" srcId="{C795342B-DDF2-4924-9BE9-C9570D322C06}" destId="{9DFA2601-347A-4E29-8D74-731F55FCC0B4}" srcOrd="0" destOrd="0" presId="urn:microsoft.com/office/officeart/2018/2/layout/IconLabelDescriptionList"/>
    <dgm:cxn modelId="{87AB29E6-DB97-4E8D-8627-3D43DB3D73EA}" type="presOf" srcId="{641E72AC-8970-4055-B501-48B7CF8192B0}" destId="{505ECA53-9881-482E-8775-F10D711A86CC}" srcOrd="0" destOrd="0" presId="urn:microsoft.com/office/officeart/2018/2/layout/IconLabelDescriptionList"/>
    <dgm:cxn modelId="{4FF60CF2-FE07-4E31-A481-17C61C3A8F07}" srcId="{641E72AC-8970-4055-B501-48B7CF8192B0}" destId="{357B52DF-51C4-4C02-B36B-72D3E60FE76C}" srcOrd="2" destOrd="0" parTransId="{235E9098-8FC4-459F-AEA2-0DB172A8635D}" sibTransId="{587B76C2-0417-4C1A-A636-25B2A9D75E9D}"/>
    <dgm:cxn modelId="{08A0F9F2-3E96-4ABE-9AE6-1A9121EFDAB0}" type="presParOf" srcId="{505ECA53-9881-482E-8775-F10D711A86CC}" destId="{102BAB21-1EC2-407F-88DC-9CD094EC6028}" srcOrd="0" destOrd="0" presId="urn:microsoft.com/office/officeart/2018/2/layout/IconLabelDescriptionList"/>
    <dgm:cxn modelId="{DD212773-7B07-40CF-98DE-924A063E9114}" type="presParOf" srcId="{102BAB21-1EC2-407F-88DC-9CD094EC6028}" destId="{495D1200-78C6-4369-8086-E9573D5ACDAE}" srcOrd="0" destOrd="0" presId="urn:microsoft.com/office/officeart/2018/2/layout/IconLabelDescriptionList"/>
    <dgm:cxn modelId="{3624DB79-3FC9-4361-A282-0F34D78F31A5}" type="presParOf" srcId="{102BAB21-1EC2-407F-88DC-9CD094EC6028}" destId="{BC530C13-E1B0-4262-8FA6-A348A29A95AD}" srcOrd="1" destOrd="0" presId="urn:microsoft.com/office/officeart/2018/2/layout/IconLabelDescriptionList"/>
    <dgm:cxn modelId="{1103499E-E702-4028-897E-82ADE8085341}" type="presParOf" srcId="{102BAB21-1EC2-407F-88DC-9CD094EC6028}" destId="{9DFA2601-347A-4E29-8D74-731F55FCC0B4}" srcOrd="2" destOrd="0" presId="urn:microsoft.com/office/officeart/2018/2/layout/IconLabelDescriptionList"/>
    <dgm:cxn modelId="{B54D2A0F-87E2-4263-B57F-869EF98B599A}" type="presParOf" srcId="{102BAB21-1EC2-407F-88DC-9CD094EC6028}" destId="{F1EA291E-8130-4796-9F66-F955408D2D1B}" srcOrd="3" destOrd="0" presId="urn:microsoft.com/office/officeart/2018/2/layout/IconLabelDescriptionList"/>
    <dgm:cxn modelId="{2A0CE5FC-2777-49E7-805A-B57C17E6E41F}" type="presParOf" srcId="{102BAB21-1EC2-407F-88DC-9CD094EC6028}" destId="{D36261DD-9865-4BDE-9413-D425AD12A0D7}" srcOrd="4" destOrd="0" presId="urn:microsoft.com/office/officeart/2018/2/layout/IconLabelDescriptionList"/>
    <dgm:cxn modelId="{B3CA768A-007A-4A6D-B45C-4C7142CFC8E7}" type="presParOf" srcId="{505ECA53-9881-482E-8775-F10D711A86CC}" destId="{D4596D38-06EB-4397-907C-49BAC097AE54}" srcOrd="1" destOrd="0" presId="urn:microsoft.com/office/officeart/2018/2/layout/IconLabelDescriptionList"/>
    <dgm:cxn modelId="{8D4F6E46-37A5-4A79-B13B-6ECFA3E13E35}" type="presParOf" srcId="{505ECA53-9881-482E-8775-F10D711A86CC}" destId="{E2377678-CE14-46C1-84DC-0C204E149DD9}" srcOrd="2" destOrd="0" presId="urn:microsoft.com/office/officeart/2018/2/layout/IconLabelDescriptionList"/>
    <dgm:cxn modelId="{4D88CF9A-BD68-4390-83EA-CBFCAEE59163}" type="presParOf" srcId="{E2377678-CE14-46C1-84DC-0C204E149DD9}" destId="{71AA75C8-01AC-433C-A4CC-6066A632B6C3}" srcOrd="0" destOrd="0" presId="urn:microsoft.com/office/officeart/2018/2/layout/IconLabelDescriptionList"/>
    <dgm:cxn modelId="{3BA701D7-00AD-4ED7-80D1-126F42CA4A53}" type="presParOf" srcId="{E2377678-CE14-46C1-84DC-0C204E149DD9}" destId="{B2737E8B-BE80-4F0B-B34D-A8F982352DCA}" srcOrd="1" destOrd="0" presId="urn:microsoft.com/office/officeart/2018/2/layout/IconLabelDescriptionList"/>
    <dgm:cxn modelId="{46470AEB-4D95-4C5B-A54B-6D925DC7D3E8}" type="presParOf" srcId="{E2377678-CE14-46C1-84DC-0C204E149DD9}" destId="{E144090D-2CA6-4A62-A9C4-1C2FE61062F3}" srcOrd="2" destOrd="0" presId="urn:microsoft.com/office/officeart/2018/2/layout/IconLabelDescriptionList"/>
    <dgm:cxn modelId="{B2CB28F4-572F-4983-8737-6B7E086F4A92}" type="presParOf" srcId="{E2377678-CE14-46C1-84DC-0C204E149DD9}" destId="{6275CCDD-B86B-46B6-A239-8E19FEFAE5EA}" srcOrd="3" destOrd="0" presId="urn:microsoft.com/office/officeart/2018/2/layout/IconLabelDescriptionList"/>
    <dgm:cxn modelId="{E54F8AA9-0F0C-4C2A-ABC5-379224E29E7F}" type="presParOf" srcId="{E2377678-CE14-46C1-84DC-0C204E149DD9}" destId="{48F25358-15A4-4FA4-A609-E59AB37B2BF1}" srcOrd="4" destOrd="0" presId="urn:microsoft.com/office/officeart/2018/2/layout/IconLabelDescriptionList"/>
    <dgm:cxn modelId="{46792D97-0F42-458B-8661-CB4006FC6ED9}" type="presParOf" srcId="{505ECA53-9881-482E-8775-F10D711A86CC}" destId="{2213B756-AC5D-4B8D-957E-66E290D34052}" srcOrd="3" destOrd="0" presId="urn:microsoft.com/office/officeart/2018/2/layout/IconLabelDescriptionList"/>
    <dgm:cxn modelId="{FD846CED-7421-47DB-A05B-56DFADE803C3}" type="presParOf" srcId="{505ECA53-9881-482E-8775-F10D711A86CC}" destId="{EDFF798B-D3F0-410B-ADF2-B189BDA15D50}" srcOrd="4" destOrd="0" presId="urn:microsoft.com/office/officeart/2018/2/layout/IconLabelDescriptionList"/>
    <dgm:cxn modelId="{BD135D89-5AF2-4C6D-8B0D-65BEF47D31A6}" type="presParOf" srcId="{EDFF798B-D3F0-410B-ADF2-B189BDA15D50}" destId="{E97385A2-1DC1-4B09-8112-49094449EB62}" srcOrd="0" destOrd="0" presId="urn:microsoft.com/office/officeart/2018/2/layout/IconLabelDescriptionList"/>
    <dgm:cxn modelId="{3492B819-DD4B-419F-B4F3-DEC89DB9033D}" type="presParOf" srcId="{EDFF798B-D3F0-410B-ADF2-B189BDA15D50}" destId="{E61AD221-647C-4C3B-859D-50EA9C1A6012}" srcOrd="1" destOrd="0" presId="urn:microsoft.com/office/officeart/2018/2/layout/IconLabelDescriptionList"/>
    <dgm:cxn modelId="{BD72FF02-62E6-48C9-85B1-B477B1537475}" type="presParOf" srcId="{EDFF798B-D3F0-410B-ADF2-B189BDA15D50}" destId="{869AEF95-A476-43E4-B36F-7CA8D53DBEE3}" srcOrd="2" destOrd="0" presId="urn:microsoft.com/office/officeart/2018/2/layout/IconLabelDescriptionList"/>
    <dgm:cxn modelId="{3F0F1110-B90B-4F3F-8D0D-A4DA2D394573}" type="presParOf" srcId="{EDFF798B-D3F0-410B-ADF2-B189BDA15D50}" destId="{C2C255BE-D970-4133-B8B3-F6B12DC9E501}" srcOrd="3" destOrd="0" presId="urn:microsoft.com/office/officeart/2018/2/layout/IconLabelDescriptionList"/>
    <dgm:cxn modelId="{4909E0AF-A4DD-40C3-BCC2-56C428350431}" type="presParOf" srcId="{EDFF798B-D3F0-410B-ADF2-B189BDA15D50}" destId="{97C1632A-0F01-416B-99B0-999C5C9FA2BD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751739-0CAE-4FA0-87FF-AE11FCB9EEC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3C359AA-7D3D-4B22-BF1D-326C3003880F}">
      <dgm:prSet custT="1"/>
      <dgm:spPr/>
      <dgm:t>
        <a:bodyPr/>
        <a:lstStyle/>
        <a:p>
          <a:pPr algn="ctr"/>
          <a:r>
            <a:rPr lang="en-US" sz="3600" dirty="0"/>
            <a:t>We review all small packaged feed labels prior to registration. </a:t>
          </a:r>
        </a:p>
      </dgm:t>
    </dgm:pt>
    <dgm:pt modelId="{6CBF0D71-8157-406C-9F6F-7FF617967A8C}" type="parTrans" cxnId="{891CE8AA-472E-4508-B948-2F433D51FF29}">
      <dgm:prSet/>
      <dgm:spPr/>
      <dgm:t>
        <a:bodyPr/>
        <a:lstStyle/>
        <a:p>
          <a:endParaRPr lang="en-US"/>
        </a:p>
      </dgm:t>
    </dgm:pt>
    <dgm:pt modelId="{4B842F25-4887-4122-95C1-A2B9B1C0DB3E}" type="sibTrans" cxnId="{891CE8AA-472E-4508-B948-2F433D51FF29}">
      <dgm:prSet/>
      <dgm:spPr/>
      <dgm:t>
        <a:bodyPr/>
        <a:lstStyle/>
        <a:p>
          <a:endParaRPr lang="en-US"/>
        </a:p>
      </dgm:t>
    </dgm:pt>
    <dgm:pt modelId="{F2F52EAA-DB5A-4635-8694-9BFD7FF7ACFB}">
      <dgm:prSet/>
      <dgm:spPr/>
      <dgm:t>
        <a:bodyPr/>
        <a:lstStyle/>
        <a:p>
          <a:pPr algn="ctr"/>
          <a:r>
            <a:rPr lang="en-US" dirty="0"/>
            <a:t>From our law: </a:t>
          </a:r>
          <a:br>
            <a:rPr lang="en-US" dirty="0"/>
          </a:br>
          <a:r>
            <a:rPr lang="en-US" b="1" i="0" dirty="0"/>
            <a:t>§ 3.2-4804. Product registration required of commercial feed distributors. D. </a:t>
          </a:r>
          <a:r>
            <a:rPr lang="en-US" b="0" i="0" dirty="0"/>
            <a:t>Every manufacturer or guarantor of small package commercial feed shall: (</a:t>
          </a:r>
          <a:r>
            <a:rPr lang="en-US" b="0" i="0" dirty="0" err="1"/>
            <a:t>i</a:t>
          </a:r>
          <a:r>
            <a:rPr lang="en-US" b="0" i="0" dirty="0"/>
            <a:t>) apply for registration for each small package commercial feed on forms furnished or approved by the Commissioner; (ii) pay a registration fee of $50 to the Commissioner by January 1 per small package commercial feed, in lieu of an inspection fee for this size package; and (iii) </a:t>
          </a:r>
          <a:r>
            <a:rPr lang="en-US" b="0" i="0" u="sng" dirty="0"/>
            <a:t>submit a copy of any label, used or proposed to be used with the small package commercial feed for approval with the registration form</a:t>
          </a:r>
          <a:r>
            <a:rPr lang="en-US" b="0" i="0" dirty="0"/>
            <a:t>.</a:t>
          </a:r>
          <a:endParaRPr lang="en-US" dirty="0"/>
        </a:p>
      </dgm:t>
    </dgm:pt>
    <dgm:pt modelId="{C76F09E4-9FEE-4916-AA1E-1BDFD3622020}" type="parTrans" cxnId="{CEA3B05B-BDD1-4A04-9426-FBFF9FECA674}">
      <dgm:prSet/>
      <dgm:spPr/>
      <dgm:t>
        <a:bodyPr/>
        <a:lstStyle/>
        <a:p>
          <a:endParaRPr lang="en-US"/>
        </a:p>
      </dgm:t>
    </dgm:pt>
    <dgm:pt modelId="{529793E6-80E9-4F62-8B40-74BFBE68649A}" type="sibTrans" cxnId="{CEA3B05B-BDD1-4A04-9426-FBFF9FECA674}">
      <dgm:prSet/>
      <dgm:spPr/>
      <dgm:t>
        <a:bodyPr/>
        <a:lstStyle/>
        <a:p>
          <a:endParaRPr lang="en-US"/>
        </a:p>
      </dgm:t>
    </dgm:pt>
    <dgm:pt modelId="{7440BCFB-E16B-41B6-ACE9-C47E36761F7B}" type="pres">
      <dgm:prSet presAssocID="{9C751739-0CAE-4FA0-87FF-AE11FCB9EECB}" presName="outerComposite" presStyleCnt="0">
        <dgm:presLayoutVars>
          <dgm:chMax val="5"/>
          <dgm:dir/>
          <dgm:resizeHandles val="exact"/>
        </dgm:presLayoutVars>
      </dgm:prSet>
      <dgm:spPr/>
    </dgm:pt>
    <dgm:pt modelId="{7471C042-AC9F-491A-91C4-762723316D7C}" type="pres">
      <dgm:prSet presAssocID="{9C751739-0CAE-4FA0-87FF-AE11FCB9EECB}" presName="dummyMaxCanvas" presStyleCnt="0">
        <dgm:presLayoutVars/>
      </dgm:prSet>
      <dgm:spPr/>
    </dgm:pt>
    <dgm:pt modelId="{46F33EC2-9390-4ECC-9980-530471A08676}" type="pres">
      <dgm:prSet presAssocID="{9C751739-0CAE-4FA0-87FF-AE11FCB9EECB}" presName="TwoNodes_1" presStyleLbl="node1" presStyleIdx="0" presStyleCnt="2" custLinFactNeighborY="-1030">
        <dgm:presLayoutVars>
          <dgm:bulletEnabled val="1"/>
        </dgm:presLayoutVars>
      </dgm:prSet>
      <dgm:spPr/>
    </dgm:pt>
    <dgm:pt modelId="{B9C0966F-2201-4F41-8EB5-C0698C00851F}" type="pres">
      <dgm:prSet presAssocID="{9C751739-0CAE-4FA0-87FF-AE11FCB9EECB}" presName="TwoNodes_2" presStyleLbl="node1" presStyleIdx="1" presStyleCnt="2" custLinFactNeighborX="4922" custLinFactNeighborY="2502">
        <dgm:presLayoutVars>
          <dgm:bulletEnabled val="1"/>
        </dgm:presLayoutVars>
      </dgm:prSet>
      <dgm:spPr/>
    </dgm:pt>
    <dgm:pt modelId="{0539A2CC-3E7D-46EF-B61D-448D72792B18}" type="pres">
      <dgm:prSet presAssocID="{9C751739-0CAE-4FA0-87FF-AE11FCB9EECB}" presName="TwoConn_1-2" presStyleLbl="fgAccFollowNode1" presStyleIdx="0" presStyleCnt="1">
        <dgm:presLayoutVars>
          <dgm:bulletEnabled val="1"/>
        </dgm:presLayoutVars>
      </dgm:prSet>
      <dgm:spPr/>
    </dgm:pt>
    <dgm:pt modelId="{4CB751B6-DE28-48B5-9666-388882CB6E56}" type="pres">
      <dgm:prSet presAssocID="{9C751739-0CAE-4FA0-87FF-AE11FCB9EECB}" presName="TwoNodes_1_text" presStyleLbl="node1" presStyleIdx="1" presStyleCnt="2">
        <dgm:presLayoutVars>
          <dgm:bulletEnabled val="1"/>
        </dgm:presLayoutVars>
      </dgm:prSet>
      <dgm:spPr/>
    </dgm:pt>
    <dgm:pt modelId="{3647C07C-E1EC-41BD-A0C1-D33BDD954DB5}" type="pres">
      <dgm:prSet presAssocID="{9C751739-0CAE-4FA0-87FF-AE11FCB9EECB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EA3B05B-BDD1-4A04-9426-FBFF9FECA674}" srcId="{9C751739-0CAE-4FA0-87FF-AE11FCB9EECB}" destId="{F2F52EAA-DB5A-4635-8694-9BFD7FF7ACFB}" srcOrd="1" destOrd="0" parTransId="{C76F09E4-9FEE-4916-AA1E-1BDFD3622020}" sibTransId="{529793E6-80E9-4F62-8B40-74BFBE68649A}"/>
    <dgm:cxn modelId="{91DC7D52-243F-486A-8606-3EE852E51E54}" type="presOf" srcId="{F2F52EAA-DB5A-4635-8694-9BFD7FF7ACFB}" destId="{3647C07C-E1EC-41BD-A0C1-D33BDD954DB5}" srcOrd="1" destOrd="0" presId="urn:microsoft.com/office/officeart/2005/8/layout/vProcess5"/>
    <dgm:cxn modelId="{5EFD9679-4B2F-48AB-919F-0864D80CED59}" type="presOf" srcId="{E3C359AA-7D3D-4B22-BF1D-326C3003880F}" destId="{4CB751B6-DE28-48B5-9666-388882CB6E56}" srcOrd="1" destOrd="0" presId="urn:microsoft.com/office/officeart/2005/8/layout/vProcess5"/>
    <dgm:cxn modelId="{CEB6EF5A-613F-4B07-80AD-C5C244EA57ED}" type="presOf" srcId="{F2F52EAA-DB5A-4635-8694-9BFD7FF7ACFB}" destId="{B9C0966F-2201-4F41-8EB5-C0698C00851F}" srcOrd="0" destOrd="0" presId="urn:microsoft.com/office/officeart/2005/8/layout/vProcess5"/>
    <dgm:cxn modelId="{8A7C9D8E-B0C0-4DB8-A5D5-39065BECCADC}" type="presOf" srcId="{9C751739-0CAE-4FA0-87FF-AE11FCB9EECB}" destId="{7440BCFB-E16B-41B6-ACE9-C47E36761F7B}" srcOrd="0" destOrd="0" presId="urn:microsoft.com/office/officeart/2005/8/layout/vProcess5"/>
    <dgm:cxn modelId="{891CE8AA-472E-4508-B948-2F433D51FF29}" srcId="{9C751739-0CAE-4FA0-87FF-AE11FCB9EECB}" destId="{E3C359AA-7D3D-4B22-BF1D-326C3003880F}" srcOrd="0" destOrd="0" parTransId="{6CBF0D71-8157-406C-9F6F-7FF617967A8C}" sibTransId="{4B842F25-4887-4122-95C1-A2B9B1C0DB3E}"/>
    <dgm:cxn modelId="{CD422CC0-5050-4D08-9B35-1E035C3FA7EA}" type="presOf" srcId="{4B842F25-4887-4122-95C1-A2B9B1C0DB3E}" destId="{0539A2CC-3E7D-46EF-B61D-448D72792B18}" srcOrd="0" destOrd="0" presId="urn:microsoft.com/office/officeart/2005/8/layout/vProcess5"/>
    <dgm:cxn modelId="{E525D0CD-B735-4CC0-B6C5-A6841F3BF2CA}" type="presOf" srcId="{E3C359AA-7D3D-4B22-BF1D-326C3003880F}" destId="{46F33EC2-9390-4ECC-9980-530471A08676}" srcOrd="0" destOrd="0" presId="urn:microsoft.com/office/officeart/2005/8/layout/vProcess5"/>
    <dgm:cxn modelId="{C3F0FBF6-9F9A-4DE2-BD4B-1B605FDADBA6}" type="presParOf" srcId="{7440BCFB-E16B-41B6-ACE9-C47E36761F7B}" destId="{7471C042-AC9F-491A-91C4-762723316D7C}" srcOrd="0" destOrd="0" presId="urn:microsoft.com/office/officeart/2005/8/layout/vProcess5"/>
    <dgm:cxn modelId="{716215B4-FBE2-47D1-8DF8-748C4A1D8592}" type="presParOf" srcId="{7440BCFB-E16B-41B6-ACE9-C47E36761F7B}" destId="{46F33EC2-9390-4ECC-9980-530471A08676}" srcOrd="1" destOrd="0" presId="urn:microsoft.com/office/officeart/2005/8/layout/vProcess5"/>
    <dgm:cxn modelId="{BA2F632C-6469-4330-8E25-ED9E54E34793}" type="presParOf" srcId="{7440BCFB-E16B-41B6-ACE9-C47E36761F7B}" destId="{B9C0966F-2201-4F41-8EB5-C0698C00851F}" srcOrd="2" destOrd="0" presId="urn:microsoft.com/office/officeart/2005/8/layout/vProcess5"/>
    <dgm:cxn modelId="{8BF80C9E-FE13-47A1-95A9-5540D0DC68A6}" type="presParOf" srcId="{7440BCFB-E16B-41B6-ACE9-C47E36761F7B}" destId="{0539A2CC-3E7D-46EF-B61D-448D72792B18}" srcOrd="3" destOrd="0" presId="urn:microsoft.com/office/officeart/2005/8/layout/vProcess5"/>
    <dgm:cxn modelId="{B9B5576D-5A7D-4006-B4AE-F2F94F214269}" type="presParOf" srcId="{7440BCFB-E16B-41B6-ACE9-C47E36761F7B}" destId="{4CB751B6-DE28-48B5-9666-388882CB6E56}" srcOrd="4" destOrd="0" presId="urn:microsoft.com/office/officeart/2005/8/layout/vProcess5"/>
    <dgm:cxn modelId="{4BAA9635-A283-4960-B5AD-B79B1B0DD40B}" type="presParOf" srcId="{7440BCFB-E16B-41B6-ACE9-C47E36761F7B}" destId="{3647C07C-E1EC-41BD-A0C1-D33BDD954DB5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26260C-D24B-463C-87C1-63AFCFAB5EC7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B384090-E7DD-46E9-BBAD-5C83A252BB6F}">
      <dgm:prSet/>
      <dgm:spPr/>
      <dgm:t>
        <a:bodyPr/>
        <a:lstStyle/>
        <a:p>
          <a:r>
            <a:rPr lang="en-US"/>
            <a:t>Must be truthful and substantiated</a:t>
          </a:r>
        </a:p>
      </dgm:t>
    </dgm:pt>
    <dgm:pt modelId="{9204A80B-FC09-4B9D-932C-B31134692113}" type="parTrans" cxnId="{7DA30C89-7FF6-47E6-BB3B-3D2E390A03F0}">
      <dgm:prSet/>
      <dgm:spPr/>
      <dgm:t>
        <a:bodyPr/>
        <a:lstStyle/>
        <a:p>
          <a:endParaRPr lang="en-US"/>
        </a:p>
      </dgm:t>
    </dgm:pt>
    <dgm:pt modelId="{605408C9-9361-4D43-880A-56CBC4E343FE}" type="sibTrans" cxnId="{7DA30C89-7FF6-47E6-BB3B-3D2E390A03F0}">
      <dgm:prSet/>
      <dgm:spPr/>
      <dgm:t>
        <a:bodyPr/>
        <a:lstStyle/>
        <a:p>
          <a:endParaRPr lang="en-US"/>
        </a:p>
      </dgm:t>
    </dgm:pt>
    <dgm:pt modelId="{DC52B5F5-1A4E-4DB3-A74A-97223C73884C}">
      <dgm:prSet/>
      <dgm:spPr/>
      <dgm:t>
        <a:bodyPr/>
        <a:lstStyle/>
        <a:p>
          <a:r>
            <a:rPr lang="en-US"/>
            <a:t>Whitens teeth, freshens breath, etc.</a:t>
          </a:r>
        </a:p>
      </dgm:t>
    </dgm:pt>
    <dgm:pt modelId="{F982E3A5-6D4C-49F1-A846-7744FB460793}" type="parTrans" cxnId="{D88A0F6B-7CD3-4079-A713-ACB21C30F5DD}">
      <dgm:prSet/>
      <dgm:spPr/>
      <dgm:t>
        <a:bodyPr/>
        <a:lstStyle/>
        <a:p>
          <a:endParaRPr lang="en-US"/>
        </a:p>
      </dgm:t>
    </dgm:pt>
    <dgm:pt modelId="{73916DB1-5A13-4432-8B70-E438CEE5A3BB}" type="sibTrans" cxnId="{D88A0F6B-7CD3-4079-A713-ACB21C30F5DD}">
      <dgm:prSet/>
      <dgm:spPr/>
      <dgm:t>
        <a:bodyPr/>
        <a:lstStyle/>
        <a:p>
          <a:endParaRPr lang="en-US"/>
        </a:p>
      </dgm:t>
    </dgm:pt>
    <dgm:pt modelId="{330CC610-6CC3-4BEC-ACBC-5C3A236D3E0B}">
      <dgm:prSet/>
      <dgm:spPr/>
      <dgm:t>
        <a:bodyPr/>
        <a:lstStyle/>
        <a:p>
          <a:r>
            <a:rPr lang="en-US"/>
            <a:t>Dental claim needs to include the “mechanism” for the plaque and tartar removal. i.e Chewing helps to scrape away plaque and tartar.</a:t>
          </a:r>
        </a:p>
      </dgm:t>
    </dgm:pt>
    <dgm:pt modelId="{3AB46692-689E-407E-80D2-49E07761AA2D}" type="parTrans" cxnId="{C0B71841-0F4C-46E8-B2DC-FD024E8DAA66}">
      <dgm:prSet/>
      <dgm:spPr/>
      <dgm:t>
        <a:bodyPr/>
        <a:lstStyle/>
        <a:p>
          <a:endParaRPr lang="en-US"/>
        </a:p>
      </dgm:t>
    </dgm:pt>
    <dgm:pt modelId="{34B8D3A1-21C0-471D-980A-D829F6C51EBF}" type="sibTrans" cxnId="{C0B71841-0F4C-46E8-B2DC-FD024E8DAA66}">
      <dgm:prSet/>
      <dgm:spPr/>
      <dgm:t>
        <a:bodyPr/>
        <a:lstStyle/>
        <a:p>
          <a:endParaRPr lang="en-US"/>
        </a:p>
      </dgm:t>
    </dgm:pt>
    <dgm:pt modelId="{26D8B787-C4A0-4F68-8F6B-BF4F3C43F2CB}">
      <dgm:prSet/>
      <dgm:spPr/>
      <dgm:t>
        <a:bodyPr/>
        <a:lstStyle/>
        <a:p>
          <a:r>
            <a:rPr lang="en-US"/>
            <a:t>Low calorie dog treats</a:t>
          </a:r>
        </a:p>
      </dgm:t>
    </dgm:pt>
    <dgm:pt modelId="{0462201C-F54E-4806-B557-0E7B189909F1}" type="parTrans" cxnId="{DB3DCA7A-3FF0-433A-ADF8-3803802A91A6}">
      <dgm:prSet/>
      <dgm:spPr/>
      <dgm:t>
        <a:bodyPr/>
        <a:lstStyle/>
        <a:p>
          <a:endParaRPr lang="en-US"/>
        </a:p>
      </dgm:t>
    </dgm:pt>
    <dgm:pt modelId="{8A1A045D-DC19-4CD4-9C98-FDC8E61F3F34}" type="sibTrans" cxnId="{DB3DCA7A-3FF0-433A-ADF8-3803802A91A6}">
      <dgm:prSet/>
      <dgm:spPr/>
      <dgm:t>
        <a:bodyPr/>
        <a:lstStyle/>
        <a:p>
          <a:endParaRPr lang="en-US"/>
        </a:p>
      </dgm:t>
    </dgm:pt>
    <dgm:pt modelId="{94E98B09-6B0E-4E0C-8BD5-7EDD659DD807}">
      <dgm:prSet/>
      <dgm:spPr/>
      <dgm:t>
        <a:bodyPr/>
        <a:lstStyle/>
        <a:p>
          <a:r>
            <a:rPr lang="en-US"/>
            <a:t>Must indicate in feeding directions how to feed to meet claim.</a:t>
          </a:r>
        </a:p>
      </dgm:t>
    </dgm:pt>
    <dgm:pt modelId="{B227DABA-2E33-4A9F-A7C9-5422C1649F97}" type="parTrans" cxnId="{85914E9F-DD30-4D88-B91C-00ABE501F9EF}">
      <dgm:prSet/>
      <dgm:spPr/>
      <dgm:t>
        <a:bodyPr/>
        <a:lstStyle/>
        <a:p>
          <a:endParaRPr lang="en-US"/>
        </a:p>
      </dgm:t>
    </dgm:pt>
    <dgm:pt modelId="{A997FEAA-D63D-48CC-A84C-A1951070485B}" type="sibTrans" cxnId="{85914E9F-DD30-4D88-B91C-00ABE501F9EF}">
      <dgm:prSet/>
      <dgm:spPr/>
      <dgm:t>
        <a:bodyPr/>
        <a:lstStyle/>
        <a:p>
          <a:endParaRPr lang="en-US"/>
        </a:p>
      </dgm:t>
    </dgm:pt>
    <dgm:pt modelId="{06124B9A-C0FF-45A7-BB06-EC89D7B14D0F}">
      <dgm:prSet/>
      <dgm:spPr/>
      <dgm:t>
        <a:bodyPr/>
        <a:lstStyle/>
        <a:p>
          <a:r>
            <a:rPr lang="en-US"/>
            <a:t>Cure Cancer</a:t>
          </a:r>
        </a:p>
      </dgm:t>
    </dgm:pt>
    <dgm:pt modelId="{4A9F3302-7EEA-43DF-9557-14443BA82BCB}" type="parTrans" cxnId="{D2C2E56E-4271-4686-8BFF-04DC418E7CC2}">
      <dgm:prSet/>
      <dgm:spPr/>
      <dgm:t>
        <a:bodyPr/>
        <a:lstStyle/>
        <a:p>
          <a:endParaRPr lang="en-US"/>
        </a:p>
      </dgm:t>
    </dgm:pt>
    <dgm:pt modelId="{4A0E0B3C-BF88-493F-A6AB-00C963546280}" type="sibTrans" cxnId="{D2C2E56E-4271-4686-8BFF-04DC418E7CC2}">
      <dgm:prSet/>
      <dgm:spPr/>
      <dgm:t>
        <a:bodyPr/>
        <a:lstStyle/>
        <a:p>
          <a:endParaRPr lang="en-US"/>
        </a:p>
      </dgm:t>
    </dgm:pt>
    <dgm:pt modelId="{973D62B3-1176-4A41-999C-382A164C869A}">
      <dgm:prSet/>
      <dgm:spPr/>
      <dgm:t>
        <a:bodyPr/>
        <a:lstStyle/>
        <a:p>
          <a:r>
            <a:rPr lang="en-US"/>
            <a:t>Unless it can be substantiated, will not be allowed.</a:t>
          </a:r>
        </a:p>
      </dgm:t>
    </dgm:pt>
    <dgm:pt modelId="{110A16C9-F230-4310-BE36-489BE73D9ED2}" type="parTrans" cxnId="{84B5D1B1-D84B-4772-95A2-96519A315825}">
      <dgm:prSet/>
      <dgm:spPr/>
      <dgm:t>
        <a:bodyPr/>
        <a:lstStyle/>
        <a:p>
          <a:endParaRPr lang="en-US"/>
        </a:p>
      </dgm:t>
    </dgm:pt>
    <dgm:pt modelId="{31B08A6A-19F1-4EE1-A9F5-5DD27D1A076F}" type="sibTrans" cxnId="{84B5D1B1-D84B-4772-95A2-96519A315825}">
      <dgm:prSet/>
      <dgm:spPr/>
      <dgm:t>
        <a:bodyPr/>
        <a:lstStyle/>
        <a:p>
          <a:endParaRPr lang="en-US"/>
        </a:p>
      </dgm:t>
    </dgm:pt>
    <dgm:pt modelId="{46051FFE-598A-4E12-BAA0-207BD8F423A1}">
      <dgm:prSet/>
      <dgm:spPr/>
      <dgm:t>
        <a:bodyPr/>
        <a:lstStyle/>
        <a:p>
          <a:r>
            <a:rPr lang="en-US"/>
            <a:t>High in Vitamin E</a:t>
          </a:r>
        </a:p>
      </dgm:t>
    </dgm:pt>
    <dgm:pt modelId="{9C74136B-5DB5-4F04-B51C-DAF82931BFFD}" type="parTrans" cxnId="{0A0622A8-44D7-486C-AF72-A3B9242F03EF}">
      <dgm:prSet/>
      <dgm:spPr/>
      <dgm:t>
        <a:bodyPr/>
        <a:lstStyle/>
        <a:p>
          <a:endParaRPr lang="en-US"/>
        </a:p>
      </dgm:t>
    </dgm:pt>
    <dgm:pt modelId="{F8E1101A-F5F9-4146-9932-9F8BB649AB82}" type="sibTrans" cxnId="{0A0622A8-44D7-486C-AF72-A3B9242F03EF}">
      <dgm:prSet/>
      <dgm:spPr/>
      <dgm:t>
        <a:bodyPr/>
        <a:lstStyle/>
        <a:p>
          <a:endParaRPr lang="en-US"/>
        </a:p>
      </dgm:t>
    </dgm:pt>
    <dgm:pt modelId="{4937EE1E-25E9-41B4-AB2D-D1960ADF8AE5}">
      <dgm:prSet/>
      <dgm:spPr/>
      <dgm:t>
        <a:bodyPr/>
        <a:lstStyle/>
        <a:p>
          <a:r>
            <a:rPr lang="en-US"/>
            <a:t>Must be guaranteed in the Guaranteed Analysis (GA) if claimed.</a:t>
          </a:r>
        </a:p>
      </dgm:t>
    </dgm:pt>
    <dgm:pt modelId="{20928E29-469E-4A12-8015-E4B6F61FA782}" type="parTrans" cxnId="{5BE7467F-F96A-44AE-B25D-1A2D0D7B4049}">
      <dgm:prSet/>
      <dgm:spPr/>
      <dgm:t>
        <a:bodyPr/>
        <a:lstStyle/>
        <a:p>
          <a:endParaRPr lang="en-US"/>
        </a:p>
      </dgm:t>
    </dgm:pt>
    <dgm:pt modelId="{34F0A43B-CBC4-406D-A728-3C8F11E9AC8C}" type="sibTrans" cxnId="{5BE7467F-F96A-44AE-B25D-1A2D0D7B4049}">
      <dgm:prSet/>
      <dgm:spPr/>
      <dgm:t>
        <a:bodyPr/>
        <a:lstStyle/>
        <a:p>
          <a:endParaRPr lang="en-US"/>
        </a:p>
      </dgm:t>
    </dgm:pt>
    <dgm:pt modelId="{44EC0BB3-49E5-492A-A38D-A721475D7031}">
      <dgm:prSet/>
      <dgm:spPr/>
      <dgm:t>
        <a:bodyPr/>
        <a:lstStyle/>
        <a:p>
          <a:r>
            <a:rPr lang="en-US"/>
            <a:t>What is substantiation?</a:t>
          </a:r>
        </a:p>
      </dgm:t>
    </dgm:pt>
    <dgm:pt modelId="{30B5CBD6-3097-41C8-A1A4-690B9E09FF6C}" type="parTrans" cxnId="{1055A406-FFF4-4999-84E5-F82204612FC2}">
      <dgm:prSet/>
      <dgm:spPr/>
      <dgm:t>
        <a:bodyPr/>
        <a:lstStyle/>
        <a:p>
          <a:endParaRPr lang="en-US"/>
        </a:p>
      </dgm:t>
    </dgm:pt>
    <dgm:pt modelId="{F91C768E-1ABC-47E2-A6CC-6A67E0131DA7}" type="sibTrans" cxnId="{1055A406-FFF4-4999-84E5-F82204612FC2}">
      <dgm:prSet/>
      <dgm:spPr/>
      <dgm:t>
        <a:bodyPr/>
        <a:lstStyle/>
        <a:p>
          <a:endParaRPr lang="en-US"/>
        </a:p>
      </dgm:t>
    </dgm:pt>
    <dgm:pt modelId="{BF8FBA36-6B71-4733-A639-32B4930C531A}">
      <dgm:prSet/>
      <dgm:spPr/>
      <dgm:t>
        <a:bodyPr/>
        <a:lstStyle/>
        <a:p>
          <a:r>
            <a:rPr lang="en-US" dirty="0"/>
            <a:t>Variable pending the claim made:</a:t>
          </a:r>
        </a:p>
      </dgm:t>
    </dgm:pt>
    <dgm:pt modelId="{712A77BB-6323-4104-BAF0-EDE19C6BAC7C}" type="parTrans" cxnId="{8790D7F0-4C03-496B-A1CA-5848CF8CC2DB}">
      <dgm:prSet/>
      <dgm:spPr/>
      <dgm:t>
        <a:bodyPr/>
        <a:lstStyle/>
        <a:p>
          <a:endParaRPr lang="en-US"/>
        </a:p>
      </dgm:t>
    </dgm:pt>
    <dgm:pt modelId="{A273259A-D09E-48D0-8922-AD982283F82B}" type="sibTrans" cxnId="{8790D7F0-4C03-496B-A1CA-5848CF8CC2DB}">
      <dgm:prSet/>
      <dgm:spPr/>
      <dgm:t>
        <a:bodyPr/>
        <a:lstStyle/>
        <a:p>
          <a:endParaRPr lang="en-US"/>
        </a:p>
      </dgm:t>
    </dgm:pt>
    <dgm:pt modelId="{136C6FB8-17DD-48DC-AB97-8AFF267FA0F9}">
      <dgm:prSet/>
      <dgm:spPr/>
      <dgm:t>
        <a:bodyPr/>
        <a:lstStyle/>
        <a:p>
          <a:r>
            <a:rPr lang="en-US"/>
            <a:t>Guarantees in GA</a:t>
          </a:r>
        </a:p>
      </dgm:t>
    </dgm:pt>
    <dgm:pt modelId="{93398257-B9C9-41D4-8855-5778A9FB52D3}" type="parTrans" cxnId="{1D01D818-5774-4923-A4D0-A03DFF0A49B0}">
      <dgm:prSet/>
      <dgm:spPr/>
      <dgm:t>
        <a:bodyPr/>
        <a:lstStyle/>
        <a:p>
          <a:endParaRPr lang="en-US"/>
        </a:p>
      </dgm:t>
    </dgm:pt>
    <dgm:pt modelId="{D0E48489-73A2-4837-8AC4-DB9837B823E5}" type="sibTrans" cxnId="{1D01D818-5774-4923-A4D0-A03DFF0A49B0}">
      <dgm:prSet/>
      <dgm:spPr/>
      <dgm:t>
        <a:bodyPr/>
        <a:lstStyle/>
        <a:p>
          <a:endParaRPr lang="en-US"/>
        </a:p>
      </dgm:t>
    </dgm:pt>
    <dgm:pt modelId="{B38127DF-2F22-414D-A294-36549C490A42}">
      <dgm:prSet/>
      <dgm:spPr/>
      <dgm:t>
        <a:bodyPr/>
        <a:lstStyle/>
        <a:p>
          <a:r>
            <a:rPr lang="en-US"/>
            <a:t>Specification sheets for ingredients from manufacturer of ingredient.</a:t>
          </a:r>
        </a:p>
      </dgm:t>
    </dgm:pt>
    <dgm:pt modelId="{D507445F-FEB4-42DA-B7FF-AD0E271AAE87}" type="parTrans" cxnId="{43379E6C-51E8-43B1-B456-EB54705D1C8D}">
      <dgm:prSet/>
      <dgm:spPr/>
      <dgm:t>
        <a:bodyPr/>
        <a:lstStyle/>
        <a:p>
          <a:endParaRPr lang="en-US"/>
        </a:p>
      </dgm:t>
    </dgm:pt>
    <dgm:pt modelId="{DD6E7A44-5AAC-42BF-9254-01D87DFD5626}" type="sibTrans" cxnId="{43379E6C-51E8-43B1-B456-EB54705D1C8D}">
      <dgm:prSet/>
      <dgm:spPr/>
      <dgm:t>
        <a:bodyPr/>
        <a:lstStyle/>
        <a:p>
          <a:endParaRPr lang="en-US"/>
        </a:p>
      </dgm:t>
    </dgm:pt>
    <dgm:pt modelId="{FB6AB8C6-AF9A-424E-8A85-B4CC5298D4FB}">
      <dgm:prSet/>
      <dgm:spPr/>
      <dgm:t>
        <a:bodyPr/>
        <a:lstStyle/>
        <a:p>
          <a:r>
            <a:rPr lang="en-US"/>
            <a:t>Multiple peer reviewed journal articles for the intended species at the inclusion rate in the ingredient statement. </a:t>
          </a:r>
        </a:p>
      </dgm:t>
    </dgm:pt>
    <dgm:pt modelId="{7C65BAC8-D2D8-4C3E-BB6C-18B972FC093C}" type="parTrans" cxnId="{DC818897-3480-4D52-A34D-30567A147447}">
      <dgm:prSet/>
      <dgm:spPr/>
      <dgm:t>
        <a:bodyPr/>
        <a:lstStyle/>
        <a:p>
          <a:endParaRPr lang="en-US"/>
        </a:p>
      </dgm:t>
    </dgm:pt>
    <dgm:pt modelId="{9CEB3F0C-DC64-406F-9398-87FE17693E42}" type="sibTrans" cxnId="{DC818897-3480-4D52-A34D-30567A147447}">
      <dgm:prSet/>
      <dgm:spPr/>
      <dgm:t>
        <a:bodyPr/>
        <a:lstStyle/>
        <a:p>
          <a:endParaRPr lang="en-US"/>
        </a:p>
      </dgm:t>
    </dgm:pt>
    <dgm:pt modelId="{2521D9EC-2352-4CE9-BED3-D966BB7E44EF}" type="pres">
      <dgm:prSet presAssocID="{0126260C-D24B-463C-87C1-63AFCFAB5EC7}" presName="linear" presStyleCnt="0">
        <dgm:presLayoutVars>
          <dgm:dir/>
          <dgm:animLvl val="lvl"/>
          <dgm:resizeHandles val="exact"/>
        </dgm:presLayoutVars>
      </dgm:prSet>
      <dgm:spPr/>
    </dgm:pt>
    <dgm:pt modelId="{CAAED6DC-71B5-4ABA-B754-323833E45D5B}" type="pres">
      <dgm:prSet presAssocID="{6B384090-E7DD-46E9-BBAD-5C83A252BB6F}" presName="parentLin" presStyleCnt="0"/>
      <dgm:spPr/>
    </dgm:pt>
    <dgm:pt modelId="{924CAB9B-A616-417C-BDEF-7BF5C2CE5F6C}" type="pres">
      <dgm:prSet presAssocID="{6B384090-E7DD-46E9-BBAD-5C83A252BB6F}" presName="parentLeftMargin" presStyleLbl="node1" presStyleIdx="0" presStyleCnt="2"/>
      <dgm:spPr/>
    </dgm:pt>
    <dgm:pt modelId="{B997836D-C14F-4D78-8E98-0AB801BFA534}" type="pres">
      <dgm:prSet presAssocID="{6B384090-E7DD-46E9-BBAD-5C83A252BB6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3364896-0E5D-475A-B23F-CF5AF84B571F}" type="pres">
      <dgm:prSet presAssocID="{6B384090-E7DD-46E9-BBAD-5C83A252BB6F}" presName="negativeSpace" presStyleCnt="0"/>
      <dgm:spPr/>
    </dgm:pt>
    <dgm:pt modelId="{2595835F-26B6-45C3-9831-C8309E59BC5E}" type="pres">
      <dgm:prSet presAssocID="{6B384090-E7DD-46E9-BBAD-5C83A252BB6F}" presName="childText" presStyleLbl="conFgAcc1" presStyleIdx="0" presStyleCnt="2">
        <dgm:presLayoutVars>
          <dgm:bulletEnabled val="1"/>
        </dgm:presLayoutVars>
      </dgm:prSet>
      <dgm:spPr/>
    </dgm:pt>
    <dgm:pt modelId="{D0C65385-5A65-4ED7-A38F-7EFA24912A60}" type="pres">
      <dgm:prSet presAssocID="{605408C9-9361-4D43-880A-56CBC4E343FE}" presName="spaceBetweenRectangles" presStyleCnt="0"/>
      <dgm:spPr/>
    </dgm:pt>
    <dgm:pt modelId="{2CF2DADE-1003-4F8C-9C86-3B41867974E6}" type="pres">
      <dgm:prSet presAssocID="{44EC0BB3-49E5-492A-A38D-A721475D7031}" presName="parentLin" presStyleCnt="0"/>
      <dgm:spPr/>
    </dgm:pt>
    <dgm:pt modelId="{04A46A99-A8F8-488F-BF45-26C6A2C81118}" type="pres">
      <dgm:prSet presAssocID="{44EC0BB3-49E5-492A-A38D-A721475D7031}" presName="parentLeftMargin" presStyleLbl="node1" presStyleIdx="0" presStyleCnt="2"/>
      <dgm:spPr/>
    </dgm:pt>
    <dgm:pt modelId="{6354C9A0-EEFC-4FBB-851D-2D7DEF2F8349}" type="pres">
      <dgm:prSet presAssocID="{44EC0BB3-49E5-492A-A38D-A721475D703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A4B51CC-6FA0-426F-A768-C66FCDE5587B}" type="pres">
      <dgm:prSet presAssocID="{44EC0BB3-49E5-492A-A38D-A721475D7031}" presName="negativeSpace" presStyleCnt="0"/>
      <dgm:spPr/>
    </dgm:pt>
    <dgm:pt modelId="{1E51D5B6-B2ED-4FE4-95CF-9F376DD88DDF}" type="pres">
      <dgm:prSet presAssocID="{44EC0BB3-49E5-492A-A38D-A721475D703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39EA105-112A-4927-A3EF-F39A04479424}" type="presOf" srcId="{330CC610-6CC3-4BEC-ACBC-5C3A236D3E0B}" destId="{2595835F-26B6-45C3-9831-C8309E59BC5E}" srcOrd="0" destOrd="1" presId="urn:microsoft.com/office/officeart/2005/8/layout/list1"/>
    <dgm:cxn modelId="{1055A406-FFF4-4999-84E5-F82204612FC2}" srcId="{0126260C-D24B-463C-87C1-63AFCFAB5EC7}" destId="{44EC0BB3-49E5-492A-A38D-A721475D7031}" srcOrd="1" destOrd="0" parTransId="{30B5CBD6-3097-41C8-A1A4-690B9E09FF6C}" sibTransId="{F91C768E-1ABC-47E2-A6CC-6A67E0131DA7}"/>
    <dgm:cxn modelId="{1D01D818-5774-4923-A4D0-A03DFF0A49B0}" srcId="{BF8FBA36-6B71-4733-A639-32B4930C531A}" destId="{136C6FB8-17DD-48DC-AB97-8AFF267FA0F9}" srcOrd="0" destOrd="0" parTransId="{93398257-B9C9-41D4-8855-5778A9FB52D3}" sibTransId="{D0E48489-73A2-4837-8AC4-DB9837B823E5}"/>
    <dgm:cxn modelId="{34B02126-F3F4-49FE-AF16-B49260C20BDC}" type="presOf" srcId="{26D8B787-C4A0-4F68-8F6B-BF4F3C43F2CB}" destId="{2595835F-26B6-45C3-9831-C8309E59BC5E}" srcOrd="0" destOrd="2" presId="urn:microsoft.com/office/officeart/2005/8/layout/list1"/>
    <dgm:cxn modelId="{0D78FB37-75EB-4C92-90D4-D9C02AB1AAC3}" type="presOf" srcId="{0126260C-D24B-463C-87C1-63AFCFAB5EC7}" destId="{2521D9EC-2352-4CE9-BED3-D966BB7E44EF}" srcOrd="0" destOrd="0" presId="urn:microsoft.com/office/officeart/2005/8/layout/list1"/>
    <dgm:cxn modelId="{DE2FCA3B-8F25-43A4-9AB2-CC722161E08E}" type="presOf" srcId="{DC52B5F5-1A4E-4DB3-A74A-97223C73884C}" destId="{2595835F-26B6-45C3-9831-C8309E59BC5E}" srcOrd="0" destOrd="0" presId="urn:microsoft.com/office/officeart/2005/8/layout/list1"/>
    <dgm:cxn modelId="{C0B71841-0F4C-46E8-B2DC-FD024E8DAA66}" srcId="{DC52B5F5-1A4E-4DB3-A74A-97223C73884C}" destId="{330CC610-6CC3-4BEC-ACBC-5C3A236D3E0B}" srcOrd="0" destOrd="0" parTransId="{3AB46692-689E-407E-80D2-49E07761AA2D}" sibTransId="{34B8D3A1-21C0-471D-980A-D829F6C51EBF}"/>
    <dgm:cxn modelId="{D88A0F6B-7CD3-4079-A713-ACB21C30F5DD}" srcId="{6B384090-E7DD-46E9-BBAD-5C83A252BB6F}" destId="{DC52B5F5-1A4E-4DB3-A74A-97223C73884C}" srcOrd="0" destOrd="0" parTransId="{F982E3A5-6D4C-49F1-A846-7744FB460793}" sibTransId="{73916DB1-5A13-4432-8B70-E438CEE5A3BB}"/>
    <dgm:cxn modelId="{43379E6C-51E8-43B1-B456-EB54705D1C8D}" srcId="{BF8FBA36-6B71-4733-A639-32B4930C531A}" destId="{B38127DF-2F22-414D-A294-36549C490A42}" srcOrd="1" destOrd="0" parTransId="{D507445F-FEB4-42DA-B7FF-AD0E271AAE87}" sibTransId="{DD6E7A44-5AAC-42BF-9254-01D87DFD5626}"/>
    <dgm:cxn modelId="{3B959A6E-8B46-4575-A7A7-9EA4F6AFF12B}" type="presOf" srcId="{4937EE1E-25E9-41B4-AB2D-D1960ADF8AE5}" destId="{2595835F-26B6-45C3-9831-C8309E59BC5E}" srcOrd="0" destOrd="7" presId="urn:microsoft.com/office/officeart/2005/8/layout/list1"/>
    <dgm:cxn modelId="{D2C2E56E-4271-4686-8BFF-04DC418E7CC2}" srcId="{6B384090-E7DD-46E9-BBAD-5C83A252BB6F}" destId="{06124B9A-C0FF-45A7-BB06-EC89D7B14D0F}" srcOrd="2" destOrd="0" parTransId="{4A9F3302-7EEA-43DF-9557-14443BA82BCB}" sibTransId="{4A0E0B3C-BF88-493F-A6AB-00C963546280}"/>
    <dgm:cxn modelId="{C2AC3554-E8AB-4375-89F5-8DD842DDCE8B}" type="presOf" srcId="{94E98B09-6B0E-4E0C-8BD5-7EDD659DD807}" destId="{2595835F-26B6-45C3-9831-C8309E59BC5E}" srcOrd="0" destOrd="3" presId="urn:microsoft.com/office/officeart/2005/8/layout/list1"/>
    <dgm:cxn modelId="{DB3DCA7A-3FF0-433A-ADF8-3803802A91A6}" srcId="{6B384090-E7DD-46E9-BBAD-5C83A252BB6F}" destId="{26D8B787-C4A0-4F68-8F6B-BF4F3C43F2CB}" srcOrd="1" destOrd="0" parTransId="{0462201C-F54E-4806-B557-0E7B189909F1}" sibTransId="{8A1A045D-DC19-4CD4-9C98-FDC8E61F3F34}"/>
    <dgm:cxn modelId="{5BE7467F-F96A-44AE-B25D-1A2D0D7B4049}" srcId="{46051FFE-598A-4E12-BAA0-207BD8F423A1}" destId="{4937EE1E-25E9-41B4-AB2D-D1960ADF8AE5}" srcOrd="0" destOrd="0" parTransId="{20928E29-469E-4A12-8015-E4B6F61FA782}" sibTransId="{34F0A43B-CBC4-406D-A728-3C8F11E9AC8C}"/>
    <dgm:cxn modelId="{7DA30C89-7FF6-47E6-BB3B-3D2E390A03F0}" srcId="{0126260C-D24B-463C-87C1-63AFCFAB5EC7}" destId="{6B384090-E7DD-46E9-BBAD-5C83A252BB6F}" srcOrd="0" destOrd="0" parTransId="{9204A80B-FC09-4B9D-932C-B31134692113}" sibTransId="{605408C9-9361-4D43-880A-56CBC4E343FE}"/>
    <dgm:cxn modelId="{46649C8B-B918-4A92-BD46-5017CB9418E4}" type="presOf" srcId="{44EC0BB3-49E5-492A-A38D-A721475D7031}" destId="{04A46A99-A8F8-488F-BF45-26C6A2C81118}" srcOrd="0" destOrd="0" presId="urn:microsoft.com/office/officeart/2005/8/layout/list1"/>
    <dgm:cxn modelId="{7B6C1A90-72B6-400D-8F77-331F20896221}" type="presOf" srcId="{6B384090-E7DD-46E9-BBAD-5C83A252BB6F}" destId="{B997836D-C14F-4D78-8E98-0AB801BFA534}" srcOrd="1" destOrd="0" presId="urn:microsoft.com/office/officeart/2005/8/layout/list1"/>
    <dgm:cxn modelId="{515D7C94-2A09-4236-BF5A-1C5E39073947}" type="presOf" srcId="{973D62B3-1176-4A41-999C-382A164C869A}" destId="{2595835F-26B6-45C3-9831-C8309E59BC5E}" srcOrd="0" destOrd="5" presId="urn:microsoft.com/office/officeart/2005/8/layout/list1"/>
    <dgm:cxn modelId="{BB685895-1AED-4074-963A-DB39D625D497}" type="presOf" srcId="{44EC0BB3-49E5-492A-A38D-A721475D7031}" destId="{6354C9A0-EEFC-4FBB-851D-2D7DEF2F8349}" srcOrd="1" destOrd="0" presId="urn:microsoft.com/office/officeart/2005/8/layout/list1"/>
    <dgm:cxn modelId="{F61B4996-37D8-4494-86FD-02F322D159DE}" type="presOf" srcId="{6B384090-E7DD-46E9-BBAD-5C83A252BB6F}" destId="{924CAB9B-A616-417C-BDEF-7BF5C2CE5F6C}" srcOrd="0" destOrd="0" presId="urn:microsoft.com/office/officeart/2005/8/layout/list1"/>
    <dgm:cxn modelId="{DC818897-3480-4D52-A34D-30567A147447}" srcId="{BF8FBA36-6B71-4733-A639-32B4930C531A}" destId="{FB6AB8C6-AF9A-424E-8A85-B4CC5298D4FB}" srcOrd="2" destOrd="0" parTransId="{7C65BAC8-D2D8-4C3E-BB6C-18B972FC093C}" sibTransId="{9CEB3F0C-DC64-406F-9398-87FE17693E42}"/>
    <dgm:cxn modelId="{85914E9F-DD30-4D88-B91C-00ABE501F9EF}" srcId="{26D8B787-C4A0-4F68-8F6B-BF4F3C43F2CB}" destId="{94E98B09-6B0E-4E0C-8BD5-7EDD659DD807}" srcOrd="0" destOrd="0" parTransId="{B227DABA-2E33-4A9F-A7C9-5422C1649F97}" sibTransId="{A997FEAA-D63D-48CC-A84C-A1951070485B}"/>
    <dgm:cxn modelId="{26E6D3A7-D1BB-4BD6-8EC9-120B1C44ECA0}" type="presOf" srcId="{136C6FB8-17DD-48DC-AB97-8AFF267FA0F9}" destId="{1E51D5B6-B2ED-4FE4-95CF-9F376DD88DDF}" srcOrd="0" destOrd="1" presId="urn:microsoft.com/office/officeart/2005/8/layout/list1"/>
    <dgm:cxn modelId="{0A0622A8-44D7-486C-AF72-A3B9242F03EF}" srcId="{6B384090-E7DD-46E9-BBAD-5C83A252BB6F}" destId="{46051FFE-598A-4E12-BAA0-207BD8F423A1}" srcOrd="3" destOrd="0" parTransId="{9C74136B-5DB5-4F04-B51C-DAF82931BFFD}" sibTransId="{F8E1101A-F5F9-4146-9932-9F8BB649AB82}"/>
    <dgm:cxn modelId="{7DF314A9-6A48-4BDE-A133-E0CD47827ADE}" type="presOf" srcId="{FB6AB8C6-AF9A-424E-8A85-B4CC5298D4FB}" destId="{1E51D5B6-B2ED-4FE4-95CF-9F376DD88DDF}" srcOrd="0" destOrd="3" presId="urn:microsoft.com/office/officeart/2005/8/layout/list1"/>
    <dgm:cxn modelId="{84B5D1B1-D84B-4772-95A2-96519A315825}" srcId="{06124B9A-C0FF-45A7-BB06-EC89D7B14D0F}" destId="{973D62B3-1176-4A41-999C-382A164C869A}" srcOrd="0" destOrd="0" parTransId="{110A16C9-F230-4310-BE36-489BE73D9ED2}" sibTransId="{31B08A6A-19F1-4EE1-A9F5-5DD27D1A076F}"/>
    <dgm:cxn modelId="{A8B8EEB2-A045-4767-8605-D3214768EE84}" type="presOf" srcId="{46051FFE-598A-4E12-BAA0-207BD8F423A1}" destId="{2595835F-26B6-45C3-9831-C8309E59BC5E}" srcOrd="0" destOrd="6" presId="urn:microsoft.com/office/officeart/2005/8/layout/list1"/>
    <dgm:cxn modelId="{1CD209C8-A4DB-43F8-8FC6-41AB01E45521}" type="presOf" srcId="{BF8FBA36-6B71-4733-A639-32B4930C531A}" destId="{1E51D5B6-B2ED-4FE4-95CF-9F376DD88DDF}" srcOrd="0" destOrd="0" presId="urn:microsoft.com/office/officeart/2005/8/layout/list1"/>
    <dgm:cxn modelId="{6645A0D0-D203-4531-A696-024F92472843}" type="presOf" srcId="{06124B9A-C0FF-45A7-BB06-EC89D7B14D0F}" destId="{2595835F-26B6-45C3-9831-C8309E59BC5E}" srcOrd="0" destOrd="4" presId="urn:microsoft.com/office/officeart/2005/8/layout/list1"/>
    <dgm:cxn modelId="{99B1E1D2-7577-4DF4-B1C4-950B09784CF6}" type="presOf" srcId="{B38127DF-2F22-414D-A294-36549C490A42}" destId="{1E51D5B6-B2ED-4FE4-95CF-9F376DD88DDF}" srcOrd="0" destOrd="2" presId="urn:microsoft.com/office/officeart/2005/8/layout/list1"/>
    <dgm:cxn modelId="{8790D7F0-4C03-496B-A1CA-5848CF8CC2DB}" srcId="{44EC0BB3-49E5-492A-A38D-A721475D7031}" destId="{BF8FBA36-6B71-4733-A639-32B4930C531A}" srcOrd="0" destOrd="0" parTransId="{712A77BB-6323-4104-BAF0-EDE19C6BAC7C}" sibTransId="{A273259A-D09E-48D0-8922-AD982283F82B}"/>
    <dgm:cxn modelId="{7CA2EDEE-E03F-4BA5-82E4-43E0BBF1A191}" type="presParOf" srcId="{2521D9EC-2352-4CE9-BED3-D966BB7E44EF}" destId="{CAAED6DC-71B5-4ABA-B754-323833E45D5B}" srcOrd="0" destOrd="0" presId="urn:microsoft.com/office/officeart/2005/8/layout/list1"/>
    <dgm:cxn modelId="{7E23C6CC-C7F5-4E98-BF0F-1CE163C0D49F}" type="presParOf" srcId="{CAAED6DC-71B5-4ABA-B754-323833E45D5B}" destId="{924CAB9B-A616-417C-BDEF-7BF5C2CE5F6C}" srcOrd="0" destOrd="0" presId="urn:microsoft.com/office/officeart/2005/8/layout/list1"/>
    <dgm:cxn modelId="{852D908C-AFA1-48A1-9A46-356957652056}" type="presParOf" srcId="{CAAED6DC-71B5-4ABA-B754-323833E45D5B}" destId="{B997836D-C14F-4D78-8E98-0AB801BFA534}" srcOrd="1" destOrd="0" presId="urn:microsoft.com/office/officeart/2005/8/layout/list1"/>
    <dgm:cxn modelId="{A85DC388-2428-45E6-8EF2-273CAE8DB721}" type="presParOf" srcId="{2521D9EC-2352-4CE9-BED3-D966BB7E44EF}" destId="{13364896-0E5D-475A-B23F-CF5AF84B571F}" srcOrd="1" destOrd="0" presId="urn:microsoft.com/office/officeart/2005/8/layout/list1"/>
    <dgm:cxn modelId="{DBCE58AF-F017-435C-8CD7-2704BB13A7DB}" type="presParOf" srcId="{2521D9EC-2352-4CE9-BED3-D966BB7E44EF}" destId="{2595835F-26B6-45C3-9831-C8309E59BC5E}" srcOrd="2" destOrd="0" presId="urn:microsoft.com/office/officeart/2005/8/layout/list1"/>
    <dgm:cxn modelId="{4285A99C-EC49-4212-83C6-963FA890866E}" type="presParOf" srcId="{2521D9EC-2352-4CE9-BED3-D966BB7E44EF}" destId="{D0C65385-5A65-4ED7-A38F-7EFA24912A60}" srcOrd="3" destOrd="0" presId="urn:microsoft.com/office/officeart/2005/8/layout/list1"/>
    <dgm:cxn modelId="{C229A622-BB8C-41E4-A88E-40B9136869B0}" type="presParOf" srcId="{2521D9EC-2352-4CE9-BED3-D966BB7E44EF}" destId="{2CF2DADE-1003-4F8C-9C86-3B41867974E6}" srcOrd="4" destOrd="0" presId="urn:microsoft.com/office/officeart/2005/8/layout/list1"/>
    <dgm:cxn modelId="{B3C08C40-6426-4514-A2F0-56A29436C778}" type="presParOf" srcId="{2CF2DADE-1003-4F8C-9C86-3B41867974E6}" destId="{04A46A99-A8F8-488F-BF45-26C6A2C81118}" srcOrd="0" destOrd="0" presId="urn:microsoft.com/office/officeart/2005/8/layout/list1"/>
    <dgm:cxn modelId="{B00E4E26-D84B-4904-A0A1-DE3EA71EA6EF}" type="presParOf" srcId="{2CF2DADE-1003-4F8C-9C86-3B41867974E6}" destId="{6354C9A0-EEFC-4FBB-851D-2D7DEF2F8349}" srcOrd="1" destOrd="0" presId="urn:microsoft.com/office/officeart/2005/8/layout/list1"/>
    <dgm:cxn modelId="{CC79CBA6-4082-42A9-82C1-2B2F874AEBA7}" type="presParOf" srcId="{2521D9EC-2352-4CE9-BED3-D966BB7E44EF}" destId="{6A4B51CC-6FA0-426F-A768-C66FCDE5587B}" srcOrd="5" destOrd="0" presId="urn:microsoft.com/office/officeart/2005/8/layout/list1"/>
    <dgm:cxn modelId="{3BCEA0F9-9DFA-478B-A1E8-10A31C45BD83}" type="presParOf" srcId="{2521D9EC-2352-4CE9-BED3-D966BB7E44EF}" destId="{1E51D5B6-B2ED-4FE4-95CF-9F376DD88DD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B0FD86-755B-4FD0-AE19-51A4D9EB70BB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65E14A9-5845-4650-9AD3-4D97E5EF54A1}">
      <dgm:prSet/>
      <dgm:spPr/>
      <dgm:t>
        <a:bodyPr/>
        <a:lstStyle/>
        <a:p>
          <a:r>
            <a:rPr lang="en-US"/>
            <a:t>VDACS pet treat guidance booklet </a:t>
          </a:r>
        </a:p>
      </dgm:t>
    </dgm:pt>
    <dgm:pt modelId="{B0B143E4-0691-49BA-BC98-AB0B4E0EED11}" type="parTrans" cxnId="{8D112275-5FF7-43D0-90E0-59442733B96B}">
      <dgm:prSet/>
      <dgm:spPr/>
      <dgm:t>
        <a:bodyPr/>
        <a:lstStyle/>
        <a:p>
          <a:endParaRPr lang="en-US"/>
        </a:p>
      </dgm:t>
    </dgm:pt>
    <dgm:pt modelId="{45E44785-2F2F-4A1E-8B45-93DCFAF9B467}" type="sibTrans" cxnId="{8D112275-5FF7-43D0-90E0-59442733B96B}">
      <dgm:prSet/>
      <dgm:spPr/>
      <dgm:t>
        <a:bodyPr/>
        <a:lstStyle/>
        <a:p>
          <a:endParaRPr lang="en-US"/>
        </a:p>
      </dgm:t>
    </dgm:pt>
    <dgm:pt modelId="{4146B7A2-03D9-4FB8-98E0-E729B36FFD22}">
      <dgm:prSet/>
      <dgm:spPr/>
      <dgm:t>
        <a:bodyPr/>
        <a:lstStyle/>
        <a:p>
          <a:r>
            <a:rPr lang="en-US" dirty="0"/>
            <a:t>AAFCO - </a:t>
          </a:r>
          <a:r>
            <a:rPr lang="en-US" dirty="0">
              <a:hlinkClick xmlns:r="http://schemas.openxmlformats.org/officeDocument/2006/relationships" r:id="rId1"/>
            </a:rPr>
            <a:t>Labeling &amp; Labeling Requirements | AAFCO</a:t>
          </a:r>
          <a:endParaRPr lang="en-US" dirty="0"/>
        </a:p>
      </dgm:t>
    </dgm:pt>
    <dgm:pt modelId="{6A7C5D40-90BA-4845-8DEE-979A53EA8675}" type="parTrans" cxnId="{E258CD16-DAEB-43EB-9E36-89FA469C40AD}">
      <dgm:prSet/>
      <dgm:spPr/>
      <dgm:t>
        <a:bodyPr/>
        <a:lstStyle/>
        <a:p>
          <a:endParaRPr lang="en-US"/>
        </a:p>
      </dgm:t>
    </dgm:pt>
    <dgm:pt modelId="{583711A2-35FC-4C71-AC63-27559B447048}" type="sibTrans" cxnId="{E258CD16-DAEB-43EB-9E36-89FA469C40AD}">
      <dgm:prSet/>
      <dgm:spPr/>
      <dgm:t>
        <a:bodyPr/>
        <a:lstStyle/>
        <a:p>
          <a:endParaRPr lang="en-US"/>
        </a:p>
      </dgm:t>
    </dgm:pt>
    <dgm:pt modelId="{923DEE1A-133E-4ED0-8E05-EAD894237151}">
      <dgm:prSet/>
      <dgm:spPr/>
      <dgm:t>
        <a:bodyPr/>
        <a:lstStyle/>
        <a:p>
          <a:r>
            <a:rPr lang="en-US" dirty="0"/>
            <a:t>FDA- </a:t>
          </a:r>
          <a:r>
            <a:rPr lang="en-US" dirty="0">
              <a:hlinkClick xmlns:r="http://schemas.openxmlformats.org/officeDocument/2006/relationships" r:id="rId2"/>
            </a:rPr>
            <a:t>FDA's Regulation of Pet Food | FDA</a:t>
          </a:r>
          <a:r>
            <a:rPr lang="en-US" dirty="0"/>
            <a:t> </a:t>
          </a:r>
        </a:p>
      </dgm:t>
    </dgm:pt>
    <dgm:pt modelId="{BADE385C-0DF8-4748-94E5-9B7E6188B2B2}" type="parTrans" cxnId="{946658CC-D6C4-4C84-BCC8-B736295DC263}">
      <dgm:prSet/>
      <dgm:spPr/>
      <dgm:t>
        <a:bodyPr/>
        <a:lstStyle/>
        <a:p>
          <a:endParaRPr lang="en-US"/>
        </a:p>
      </dgm:t>
    </dgm:pt>
    <dgm:pt modelId="{D44A0674-D311-4823-BBFC-F9382AEBFC81}" type="sibTrans" cxnId="{946658CC-D6C4-4C84-BCC8-B736295DC263}">
      <dgm:prSet/>
      <dgm:spPr/>
      <dgm:t>
        <a:bodyPr/>
        <a:lstStyle/>
        <a:p>
          <a:endParaRPr lang="en-US"/>
        </a:p>
      </dgm:t>
    </dgm:pt>
    <dgm:pt modelId="{61E3EECB-DFC5-40AE-B80E-9D7942C33A5A}" type="pres">
      <dgm:prSet presAssocID="{40B0FD86-755B-4FD0-AE19-51A4D9EB70BB}" presName="outerComposite" presStyleCnt="0">
        <dgm:presLayoutVars>
          <dgm:chMax val="5"/>
          <dgm:dir/>
          <dgm:resizeHandles val="exact"/>
        </dgm:presLayoutVars>
      </dgm:prSet>
      <dgm:spPr/>
    </dgm:pt>
    <dgm:pt modelId="{71009BF3-BA39-4DB5-A72F-4E00A15C8B97}" type="pres">
      <dgm:prSet presAssocID="{40B0FD86-755B-4FD0-AE19-51A4D9EB70BB}" presName="dummyMaxCanvas" presStyleCnt="0">
        <dgm:presLayoutVars/>
      </dgm:prSet>
      <dgm:spPr/>
    </dgm:pt>
    <dgm:pt modelId="{5FC76FE8-8603-4908-A222-2D92B26DD3BA}" type="pres">
      <dgm:prSet presAssocID="{40B0FD86-755B-4FD0-AE19-51A4D9EB70BB}" presName="ThreeNodes_1" presStyleLbl="node1" presStyleIdx="0" presStyleCnt="3">
        <dgm:presLayoutVars>
          <dgm:bulletEnabled val="1"/>
        </dgm:presLayoutVars>
      </dgm:prSet>
      <dgm:spPr/>
    </dgm:pt>
    <dgm:pt modelId="{9E25279D-3CBD-4486-86F9-3AEE1B860891}" type="pres">
      <dgm:prSet presAssocID="{40B0FD86-755B-4FD0-AE19-51A4D9EB70BB}" presName="ThreeNodes_2" presStyleLbl="node1" presStyleIdx="1" presStyleCnt="3">
        <dgm:presLayoutVars>
          <dgm:bulletEnabled val="1"/>
        </dgm:presLayoutVars>
      </dgm:prSet>
      <dgm:spPr/>
    </dgm:pt>
    <dgm:pt modelId="{65B1656F-7AC1-4209-AD9A-AB5CCF17B31C}" type="pres">
      <dgm:prSet presAssocID="{40B0FD86-755B-4FD0-AE19-51A4D9EB70BB}" presName="ThreeNodes_3" presStyleLbl="node1" presStyleIdx="2" presStyleCnt="3">
        <dgm:presLayoutVars>
          <dgm:bulletEnabled val="1"/>
        </dgm:presLayoutVars>
      </dgm:prSet>
      <dgm:spPr/>
    </dgm:pt>
    <dgm:pt modelId="{CEDB4F43-37FD-4C30-ABAA-C87EF00F9118}" type="pres">
      <dgm:prSet presAssocID="{40B0FD86-755B-4FD0-AE19-51A4D9EB70BB}" presName="ThreeConn_1-2" presStyleLbl="fgAccFollowNode1" presStyleIdx="0" presStyleCnt="2">
        <dgm:presLayoutVars>
          <dgm:bulletEnabled val="1"/>
        </dgm:presLayoutVars>
      </dgm:prSet>
      <dgm:spPr/>
    </dgm:pt>
    <dgm:pt modelId="{B1CD17EB-02ED-4A44-9CA9-3BEBEE180DA0}" type="pres">
      <dgm:prSet presAssocID="{40B0FD86-755B-4FD0-AE19-51A4D9EB70BB}" presName="ThreeConn_2-3" presStyleLbl="fgAccFollowNode1" presStyleIdx="1" presStyleCnt="2">
        <dgm:presLayoutVars>
          <dgm:bulletEnabled val="1"/>
        </dgm:presLayoutVars>
      </dgm:prSet>
      <dgm:spPr/>
    </dgm:pt>
    <dgm:pt modelId="{6C5BB968-B0F1-427B-9AB3-A69392706394}" type="pres">
      <dgm:prSet presAssocID="{40B0FD86-755B-4FD0-AE19-51A4D9EB70BB}" presName="ThreeNodes_1_text" presStyleLbl="node1" presStyleIdx="2" presStyleCnt="3">
        <dgm:presLayoutVars>
          <dgm:bulletEnabled val="1"/>
        </dgm:presLayoutVars>
      </dgm:prSet>
      <dgm:spPr/>
    </dgm:pt>
    <dgm:pt modelId="{1DA16C03-5487-4B5A-8B0A-8FA7AC93F1D1}" type="pres">
      <dgm:prSet presAssocID="{40B0FD86-755B-4FD0-AE19-51A4D9EB70BB}" presName="ThreeNodes_2_text" presStyleLbl="node1" presStyleIdx="2" presStyleCnt="3">
        <dgm:presLayoutVars>
          <dgm:bulletEnabled val="1"/>
        </dgm:presLayoutVars>
      </dgm:prSet>
      <dgm:spPr/>
    </dgm:pt>
    <dgm:pt modelId="{CB20ECB7-4770-4A4E-965C-86BD433EC321}" type="pres">
      <dgm:prSet presAssocID="{40B0FD86-755B-4FD0-AE19-51A4D9EB70B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E7C19001-BC30-45F1-AFFE-AAF71900A0C5}" type="presOf" srcId="{45E44785-2F2F-4A1E-8B45-93DCFAF9B467}" destId="{CEDB4F43-37FD-4C30-ABAA-C87EF00F9118}" srcOrd="0" destOrd="0" presId="urn:microsoft.com/office/officeart/2005/8/layout/vProcess5"/>
    <dgm:cxn modelId="{CA800110-1E06-4611-84E4-00A7BD4DED6C}" type="presOf" srcId="{265E14A9-5845-4650-9AD3-4D97E5EF54A1}" destId="{5FC76FE8-8603-4908-A222-2D92B26DD3BA}" srcOrd="0" destOrd="0" presId="urn:microsoft.com/office/officeart/2005/8/layout/vProcess5"/>
    <dgm:cxn modelId="{E258CD16-DAEB-43EB-9E36-89FA469C40AD}" srcId="{40B0FD86-755B-4FD0-AE19-51A4D9EB70BB}" destId="{4146B7A2-03D9-4FB8-98E0-E729B36FFD22}" srcOrd="1" destOrd="0" parTransId="{6A7C5D40-90BA-4845-8DEE-979A53EA8675}" sibTransId="{583711A2-35FC-4C71-AC63-27559B447048}"/>
    <dgm:cxn modelId="{E6B8851E-B1EA-4DDC-9098-1CE822483A41}" type="presOf" srcId="{4146B7A2-03D9-4FB8-98E0-E729B36FFD22}" destId="{1DA16C03-5487-4B5A-8B0A-8FA7AC93F1D1}" srcOrd="1" destOrd="0" presId="urn:microsoft.com/office/officeart/2005/8/layout/vProcess5"/>
    <dgm:cxn modelId="{3FFCBE20-EE31-4481-83E6-43F48183F66D}" type="presOf" srcId="{923DEE1A-133E-4ED0-8E05-EAD894237151}" destId="{CB20ECB7-4770-4A4E-965C-86BD433EC321}" srcOrd="1" destOrd="0" presId="urn:microsoft.com/office/officeart/2005/8/layout/vProcess5"/>
    <dgm:cxn modelId="{F0D81C60-B5A7-40B1-8C0B-E5957175D625}" type="presOf" srcId="{923DEE1A-133E-4ED0-8E05-EAD894237151}" destId="{65B1656F-7AC1-4209-AD9A-AB5CCF17B31C}" srcOrd="0" destOrd="0" presId="urn:microsoft.com/office/officeart/2005/8/layout/vProcess5"/>
    <dgm:cxn modelId="{8D112275-5FF7-43D0-90E0-59442733B96B}" srcId="{40B0FD86-755B-4FD0-AE19-51A4D9EB70BB}" destId="{265E14A9-5845-4650-9AD3-4D97E5EF54A1}" srcOrd="0" destOrd="0" parTransId="{B0B143E4-0691-49BA-BC98-AB0B4E0EED11}" sibTransId="{45E44785-2F2F-4A1E-8B45-93DCFAF9B467}"/>
    <dgm:cxn modelId="{1F39A3AB-300B-4979-9787-DAA049791A46}" type="presOf" srcId="{265E14A9-5845-4650-9AD3-4D97E5EF54A1}" destId="{6C5BB968-B0F1-427B-9AB3-A69392706394}" srcOrd="1" destOrd="0" presId="urn:microsoft.com/office/officeart/2005/8/layout/vProcess5"/>
    <dgm:cxn modelId="{946658CC-D6C4-4C84-BCC8-B736295DC263}" srcId="{40B0FD86-755B-4FD0-AE19-51A4D9EB70BB}" destId="{923DEE1A-133E-4ED0-8E05-EAD894237151}" srcOrd="2" destOrd="0" parTransId="{BADE385C-0DF8-4748-94E5-9B7E6188B2B2}" sibTransId="{D44A0674-D311-4823-BBFC-F9382AEBFC81}"/>
    <dgm:cxn modelId="{89C99CD2-BA38-4DD8-99B1-8014C9F8F582}" type="presOf" srcId="{4146B7A2-03D9-4FB8-98E0-E729B36FFD22}" destId="{9E25279D-3CBD-4486-86F9-3AEE1B860891}" srcOrd="0" destOrd="0" presId="urn:microsoft.com/office/officeart/2005/8/layout/vProcess5"/>
    <dgm:cxn modelId="{238CCBF0-ACB7-43C2-80DC-861F4CCB9E77}" type="presOf" srcId="{40B0FD86-755B-4FD0-AE19-51A4D9EB70BB}" destId="{61E3EECB-DFC5-40AE-B80E-9D7942C33A5A}" srcOrd="0" destOrd="0" presId="urn:microsoft.com/office/officeart/2005/8/layout/vProcess5"/>
    <dgm:cxn modelId="{370097F6-6744-4643-8F91-60A4E8F80AE5}" type="presOf" srcId="{583711A2-35FC-4C71-AC63-27559B447048}" destId="{B1CD17EB-02ED-4A44-9CA9-3BEBEE180DA0}" srcOrd="0" destOrd="0" presId="urn:microsoft.com/office/officeart/2005/8/layout/vProcess5"/>
    <dgm:cxn modelId="{7164CF91-E40F-4BF4-856A-A2C25E5484FB}" type="presParOf" srcId="{61E3EECB-DFC5-40AE-B80E-9D7942C33A5A}" destId="{71009BF3-BA39-4DB5-A72F-4E00A15C8B97}" srcOrd="0" destOrd="0" presId="urn:microsoft.com/office/officeart/2005/8/layout/vProcess5"/>
    <dgm:cxn modelId="{B44569DF-9CFB-4F2E-9DD4-DDA32BBB7B58}" type="presParOf" srcId="{61E3EECB-DFC5-40AE-B80E-9D7942C33A5A}" destId="{5FC76FE8-8603-4908-A222-2D92B26DD3BA}" srcOrd="1" destOrd="0" presId="urn:microsoft.com/office/officeart/2005/8/layout/vProcess5"/>
    <dgm:cxn modelId="{0B03691D-241E-49C5-B4F4-293F65E9D9C1}" type="presParOf" srcId="{61E3EECB-DFC5-40AE-B80E-9D7942C33A5A}" destId="{9E25279D-3CBD-4486-86F9-3AEE1B860891}" srcOrd="2" destOrd="0" presId="urn:microsoft.com/office/officeart/2005/8/layout/vProcess5"/>
    <dgm:cxn modelId="{A1BD488C-1B6E-49C0-BA4F-B378B9BE91EE}" type="presParOf" srcId="{61E3EECB-DFC5-40AE-B80E-9D7942C33A5A}" destId="{65B1656F-7AC1-4209-AD9A-AB5CCF17B31C}" srcOrd="3" destOrd="0" presId="urn:microsoft.com/office/officeart/2005/8/layout/vProcess5"/>
    <dgm:cxn modelId="{37251B80-38E7-4549-A43E-B9FC6DFF425C}" type="presParOf" srcId="{61E3EECB-DFC5-40AE-B80E-9D7942C33A5A}" destId="{CEDB4F43-37FD-4C30-ABAA-C87EF00F9118}" srcOrd="4" destOrd="0" presId="urn:microsoft.com/office/officeart/2005/8/layout/vProcess5"/>
    <dgm:cxn modelId="{65F9A94D-9896-46FE-A4C2-0223C32C28B4}" type="presParOf" srcId="{61E3EECB-DFC5-40AE-B80E-9D7942C33A5A}" destId="{B1CD17EB-02ED-4A44-9CA9-3BEBEE180DA0}" srcOrd="5" destOrd="0" presId="urn:microsoft.com/office/officeart/2005/8/layout/vProcess5"/>
    <dgm:cxn modelId="{1DA23BF2-90BD-46D9-A1CD-BF4B007B91D7}" type="presParOf" srcId="{61E3EECB-DFC5-40AE-B80E-9D7942C33A5A}" destId="{6C5BB968-B0F1-427B-9AB3-A69392706394}" srcOrd="6" destOrd="0" presId="urn:microsoft.com/office/officeart/2005/8/layout/vProcess5"/>
    <dgm:cxn modelId="{81EF85C7-952B-4660-9522-8CD74FAF9EB3}" type="presParOf" srcId="{61E3EECB-DFC5-40AE-B80E-9D7942C33A5A}" destId="{1DA16C03-5487-4B5A-8B0A-8FA7AC93F1D1}" srcOrd="7" destOrd="0" presId="urn:microsoft.com/office/officeart/2005/8/layout/vProcess5"/>
    <dgm:cxn modelId="{350F4814-B4D0-4E5F-A155-A9D416B55D15}" type="presParOf" srcId="{61E3EECB-DFC5-40AE-B80E-9D7942C33A5A}" destId="{CB20ECB7-4770-4A4E-965C-86BD433EC32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D1200-78C6-4369-8086-E9573D5ACDAE}">
      <dsp:nvSpPr>
        <dsp:cNvPr id="0" name=""/>
        <dsp:cNvSpPr/>
      </dsp:nvSpPr>
      <dsp:spPr>
        <a:xfrm>
          <a:off x="1582" y="820442"/>
          <a:ext cx="1141382" cy="114138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FA2601-347A-4E29-8D74-731F55FCC0B4}">
      <dsp:nvSpPr>
        <dsp:cNvPr id="0" name=""/>
        <dsp:cNvSpPr/>
      </dsp:nvSpPr>
      <dsp:spPr>
        <a:xfrm>
          <a:off x="1582" y="2071558"/>
          <a:ext cx="3261093" cy="782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Pet Treats can be manufactured in a home kitchen.</a:t>
          </a:r>
        </a:p>
      </dsp:txBody>
      <dsp:txXfrm>
        <a:off x="1582" y="2071558"/>
        <a:ext cx="3261093" cy="782471"/>
      </dsp:txXfrm>
    </dsp:sp>
    <dsp:sp modelId="{D36261DD-9865-4BDE-9413-D425AD12A0D7}">
      <dsp:nvSpPr>
        <dsp:cNvPr id="0" name=""/>
        <dsp:cNvSpPr/>
      </dsp:nvSpPr>
      <dsp:spPr>
        <a:xfrm>
          <a:off x="1582" y="2905067"/>
          <a:ext cx="3261093" cy="467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AA75C8-01AC-433C-A4CC-6066A632B6C3}">
      <dsp:nvSpPr>
        <dsp:cNvPr id="0" name=""/>
        <dsp:cNvSpPr/>
      </dsp:nvSpPr>
      <dsp:spPr>
        <a:xfrm>
          <a:off x="3833367" y="820442"/>
          <a:ext cx="1141382" cy="114138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4090D-2CA6-4A62-A9C4-1C2FE61062F3}">
      <dsp:nvSpPr>
        <dsp:cNvPr id="0" name=""/>
        <dsp:cNvSpPr/>
      </dsp:nvSpPr>
      <dsp:spPr>
        <a:xfrm>
          <a:off x="3833367" y="2071558"/>
          <a:ext cx="3261093" cy="782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An inspection prior to manufacturing is not required, but we are allowed by §3.2-4809 to conduct an inspection.</a:t>
          </a:r>
        </a:p>
      </dsp:txBody>
      <dsp:txXfrm>
        <a:off x="3833367" y="2071558"/>
        <a:ext cx="3261093" cy="782471"/>
      </dsp:txXfrm>
    </dsp:sp>
    <dsp:sp modelId="{48F25358-15A4-4FA4-A609-E59AB37B2BF1}">
      <dsp:nvSpPr>
        <dsp:cNvPr id="0" name=""/>
        <dsp:cNvSpPr/>
      </dsp:nvSpPr>
      <dsp:spPr>
        <a:xfrm>
          <a:off x="3833367" y="2905067"/>
          <a:ext cx="3261093" cy="467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7385A2-1DC1-4B09-8112-49094449EB62}">
      <dsp:nvSpPr>
        <dsp:cNvPr id="0" name=""/>
        <dsp:cNvSpPr/>
      </dsp:nvSpPr>
      <dsp:spPr>
        <a:xfrm>
          <a:off x="7665152" y="820442"/>
          <a:ext cx="1141382" cy="114138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9AEF95-A476-43E4-B36F-7CA8D53DBEE3}">
      <dsp:nvSpPr>
        <dsp:cNvPr id="0" name=""/>
        <dsp:cNvSpPr/>
      </dsp:nvSpPr>
      <dsp:spPr>
        <a:xfrm>
          <a:off x="7665152" y="2071558"/>
          <a:ext cx="3261093" cy="782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When manufacturing, be sure to follow the U.S. Food and Drug Administration’s Current Good Manufacturing Practices (CGMPs)</a:t>
          </a:r>
        </a:p>
      </dsp:txBody>
      <dsp:txXfrm>
        <a:off x="7665152" y="2071558"/>
        <a:ext cx="3261093" cy="782471"/>
      </dsp:txXfrm>
    </dsp:sp>
    <dsp:sp modelId="{97C1632A-0F01-416B-99B0-999C5C9FA2BD}">
      <dsp:nvSpPr>
        <dsp:cNvPr id="0" name=""/>
        <dsp:cNvSpPr/>
      </dsp:nvSpPr>
      <dsp:spPr>
        <a:xfrm>
          <a:off x="7665152" y="2905067"/>
          <a:ext cx="3261093" cy="467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These can be found through an online search of    21 CFR Part 507 Current Good Manufacturing Practices for Animal Food.</a:t>
          </a:r>
        </a:p>
      </dsp:txBody>
      <dsp:txXfrm>
        <a:off x="7665152" y="2905067"/>
        <a:ext cx="3261093" cy="4672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33EC2-9390-4ECC-9980-530471A08676}">
      <dsp:nvSpPr>
        <dsp:cNvPr id="0" name=""/>
        <dsp:cNvSpPr/>
      </dsp:nvSpPr>
      <dsp:spPr>
        <a:xfrm>
          <a:off x="0" y="0"/>
          <a:ext cx="9288654" cy="16602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We review all small packaged feed labels prior to registration. </a:t>
          </a:r>
        </a:p>
      </dsp:txBody>
      <dsp:txXfrm>
        <a:off x="48627" y="48627"/>
        <a:ext cx="7572674" cy="1562978"/>
      </dsp:txXfrm>
    </dsp:sp>
    <dsp:sp modelId="{B9C0966F-2201-4F41-8EB5-C0698C00851F}">
      <dsp:nvSpPr>
        <dsp:cNvPr id="0" name=""/>
        <dsp:cNvSpPr/>
      </dsp:nvSpPr>
      <dsp:spPr>
        <a:xfrm>
          <a:off x="1639174" y="2029172"/>
          <a:ext cx="9288654" cy="1660232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From our law: </a:t>
          </a:r>
          <a:br>
            <a:rPr lang="en-US" sz="1300" kern="1200" dirty="0"/>
          </a:br>
          <a:r>
            <a:rPr lang="en-US" sz="1300" b="1" i="0" kern="1200" dirty="0"/>
            <a:t>§ 3.2-4804. Product registration required of commercial feed distributors. D. </a:t>
          </a:r>
          <a:r>
            <a:rPr lang="en-US" sz="1300" b="0" i="0" kern="1200" dirty="0"/>
            <a:t>Every manufacturer or guarantor of small package commercial feed shall: (</a:t>
          </a:r>
          <a:r>
            <a:rPr lang="en-US" sz="1300" b="0" i="0" kern="1200" dirty="0" err="1"/>
            <a:t>i</a:t>
          </a:r>
          <a:r>
            <a:rPr lang="en-US" sz="1300" b="0" i="0" kern="1200" dirty="0"/>
            <a:t>) apply for registration for each small package commercial feed on forms furnished or approved by the Commissioner; (ii) pay a registration fee of $50 to the Commissioner by January 1 per small package commercial feed, in lieu of an inspection fee for this size package; and (iii) </a:t>
          </a:r>
          <a:r>
            <a:rPr lang="en-US" sz="1300" b="0" i="0" u="sng" kern="1200" dirty="0"/>
            <a:t>submit a copy of any label, used or proposed to be used with the small package commercial feed for approval with the registration form</a:t>
          </a:r>
          <a:r>
            <a:rPr lang="en-US" sz="1300" b="0" i="0" kern="1200" dirty="0"/>
            <a:t>.</a:t>
          </a:r>
          <a:endParaRPr lang="en-US" sz="1300" kern="1200" dirty="0"/>
        </a:p>
      </dsp:txBody>
      <dsp:txXfrm>
        <a:off x="1687801" y="2077799"/>
        <a:ext cx="6473075" cy="1562978"/>
      </dsp:txXfrm>
    </dsp:sp>
    <dsp:sp modelId="{0539A2CC-3E7D-46EF-B61D-448D72792B18}">
      <dsp:nvSpPr>
        <dsp:cNvPr id="0" name=""/>
        <dsp:cNvSpPr/>
      </dsp:nvSpPr>
      <dsp:spPr>
        <a:xfrm>
          <a:off x="8209503" y="1305127"/>
          <a:ext cx="1079150" cy="10791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452312" y="1305127"/>
        <a:ext cx="593532" cy="8120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95835F-26B6-45C3-9831-C8309E59BC5E}">
      <dsp:nvSpPr>
        <dsp:cNvPr id="0" name=""/>
        <dsp:cNvSpPr/>
      </dsp:nvSpPr>
      <dsp:spPr>
        <a:xfrm>
          <a:off x="0" y="239359"/>
          <a:ext cx="6666833" cy="297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33248" rIns="51742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Whitens teeth, freshens breath, etc.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Dental claim needs to include the “mechanism” for the plaque and tartar removal. i.e Chewing helps to scrape away plaque and tartar.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Low calorie dog treats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Must indicate in feeding directions how to feed to meet claim.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Cure Cancer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Unless it can be substantiated, will not be allowed.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High in Vitamin E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Must be guaranteed in the Guaranteed Analysis (GA) if claimed.</a:t>
          </a:r>
        </a:p>
      </dsp:txBody>
      <dsp:txXfrm>
        <a:off x="0" y="239359"/>
        <a:ext cx="6666833" cy="2973600"/>
      </dsp:txXfrm>
    </dsp:sp>
    <dsp:sp modelId="{B997836D-C14F-4D78-8E98-0AB801BFA534}">
      <dsp:nvSpPr>
        <dsp:cNvPr id="0" name=""/>
        <dsp:cNvSpPr/>
      </dsp:nvSpPr>
      <dsp:spPr>
        <a:xfrm>
          <a:off x="333341" y="3199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Must be truthful and substantiated</a:t>
          </a:r>
        </a:p>
      </dsp:txBody>
      <dsp:txXfrm>
        <a:off x="356398" y="26256"/>
        <a:ext cx="4620669" cy="426206"/>
      </dsp:txXfrm>
    </dsp:sp>
    <dsp:sp modelId="{1E51D5B6-B2ED-4FE4-95CF-9F376DD88DDF}">
      <dsp:nvSpPr>
        <dsp:cNvPr id="0" name=""/>
        <dsp:cNvSpPr/>
      </dsp:nvSpPr>
      <dsp:spPr>
        <a:xfrm>
          <a:off x="0" y="3535520"/>
          <a:ext cx="6666833" cy="191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33248" rIns="51742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Variable pending the claim made: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Guarantees in GA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Specification sheets for ingredients from manufacturer of ingredient.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Multiple peer reviewed journal articles for the intended species at the inclusion rate in the ingredient statement. </a:t>
          </a:r>
        </a:p>
      </dsp:txBody>
      <dsp:txXfrm>
        <a:off x="0" y="3535520"/>
        <a:ext cx="6666833" cy="1915200"/>
      </dsp:txXfrm>
    </dsp:sp>
    <dsp:sp modelId="{6354C9A0-EEFC-4FBB-851D-2D7DEF2F8349}">
      <dsp:nvSpPr>
        <dsp:cNvPr id="0" name=""/>
        <dsp:cNvSpPr/>
      </dsp:nvSpPr>
      <dsp:spPr>
        <a:xfrm>
          <a:off x="333341" y="3299360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What is substantiation?</a:t>
          </a:r>
        </a:p>
      </dsp:txBody>
      <dsp:txXfrm>
        <a:off x="356398" y="3322417"/>
        <a:ext cx="4620669" cy="4262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76FE8-8603-4908-A222-2D92B26DD3BA}">
      <dsp:nvSpPr>
        <dsp:cNvPr id="0" name=""/>
        <dsp:cNvSpPr/>
      </dsp:nvSpPr>
      <dsp:spPr>
        <a:xfrm>
          <a:off x="0" y="0"/>
          <a:ext cx="9288654" cy="11068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VDACS pet treat guidance booklet </a:t>
          </a:r>
        </a:p>
      </dsp:txBody>
      <dsp:txXfrm>
        <a:off x="32418" y="32418"/>
        <a:ext cx="8094307" cy="1041985"/>
      </dsp:txXfrm>
    </dsp:sp>
    <dsp:sp modelId="{9E25279D-3CBD-4486-86F9-3AEE1B860891}">
      <dsp:nvSpPr>
        <dsp:cNvPr id="0" name=""/>
        <dsp:cNvSpPr/>
      </dsp:nvSpPr>
      <dsp:spPr>
        <a:xfrm>
          <a:off x="819587" y="1291291"/>
          <a:ext cx="9288654" cy="11068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AAFCO - </a:t>
          </a:r>
          <a:r>
            <a:rPr lang="en-US" sz="2900" kern="1200" dirty="0">
              <a:hlinkClick xmlns:r="http://schemas.openxmlformats.org/officeDocument/2006/relationships" r:id="rId1"/>
            </a:rPr>
            <a:t>Labeling &amp; Labeling Requirements | AAFCO</a:t>
          </a:r>
          <a:endParaRPr lang="en-US" sz="2900" kern="1200" dirty="0"/>
        </a:p>
      </dsp:txBody>
      <dsp:txXfrm>
        <a:off x="852005" y="1323709"/>
        <a:ext cx="7684797" cy="1041985"/>
      </dsp:txXfrm>
    </dsp:sp>
    <dsp:sp modelId="{65B1656F-7AC1-4209-AD9A-AB5CCF17B31C}">
      <dsp:nvSpPr>
        <dsp:cNvPr id="0" name=""/>
        <dsp:cNvSpPr/>
      </dsp:nvSpPr>
      <dsp:spPr>
        <a:xfrm>
          <a:off x="1639174" y="2582583"/>
          <a:ext cx="9288654" cy="11068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FDA- </a:t>
          </a:r>
          <a:r>
            <a:rPr lang="en-US" sz="2900" kern="1200" dirty="0">
              <a:hlinkClick xmlns:r="http://schemas.openxmlformats.org/officeDocument/2006/relationships" r:id="rId2"/>
            </a:rPr>
            <a:t>FDA's Regulation of Pet Food | FDA</a:t>
          </a:r>
          <a:r>
            <a:rPr lang="en-US" sz="2900" kern="1200" dirty="0"/>
            <a:t> </a:t>
          </a:r>
        </a:p>
      </dsp:txBody>
      <dsp:txXfrm>
        <a:off x="1671592" y="2615001"/>
        <a:ext cx="7684797" cy="1041985"/>
      </dsp:txXfrm>
    </dsp:sp>
    <dsp:sp modelId="{CEDB4F43-37FD-4C30-ABAA-C87EF00F9118}">
      <dsp:nvSpPr>
        <dsp:cNvPr id="0" name=""/>
        <dsp:cNvSpPr/>
      </dsp:nvSpPr>
      <dsp:spPr>
        <a:xfrm>
          <a:off x="8569220" y="839339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731092" y="839339"/>
        <a:ext cx="395689" cy="541373"/>
      </dsp:txXfrm>
    </dsp:sp>
    <dsp:sp modelId="{B1CD17EB-02ED-4A44-9CA9-3BEBEE180DA0}">
      <dsp:nvSpPr>
        <dsp:cNvPr id="0" name=""/>
        <dsp:cNvSpPr/>
      </dsp:nvSpPr>
      <dsp:spPr>
        <a:xfrm>
          <a:off x="9388807" y="2123252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9550679" y="2123252"/>
        <a:ext cx="395689" cy="541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55A865E-F8FA-4C63-8B98-5C4B4A1B9B89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54188F7-5506-4D72-B32E-BAB709EC80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132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0839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3983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laboratory report is not required. You can calculate the required information from the ingredients being used.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2017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kern="1200" dirty="0"/>
              <a:t>Nutritional Adequacy - However, we recommend that a statement such as “Feed as a snack or treat.” or “For intermittent or supplemental feeding only.” be included to ensure consumer awareness.</a:t>
            </a:r>
          </a:p>
          <a:p>
            <a:endParaRPr lang="en-US" kern="1200" dirty="0"/>
          </a:p>
          <a:p>
            <a:r>
              <a:rPr lang="en-US" kern="1200" dirty="0"/>
              <a:t>Manufacturer/Guarantor - </a:t>
            </a:r>
            <a:r>
              <a:rPr lang="en-US" dirty="0"/>
              <a:t>For safety reasons, we recommend that you obtain a post office box if your business is not listed in a local telephone directory. If listed, only the business name, city, state and zip code are required for contact information. A telephone number may be included but is not required.</a:t>
            </a:r>
            <a:endParaRPr lang="en-US" kern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114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calculate this if you have Protein, Fat, Fiber, Moisture and Ash content of the product.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954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0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2934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are also allowed by §3.2-4809 to conduct an inspection of the manufacturing location, even a home kitchen.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9853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040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51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743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015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70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331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Kind of pet - A picture is not sufficient to meet this requirement.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0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188F7-5506-4D72-B32E-BAB709EC809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403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AC9D2-26E9-D809-4D20-772B4418B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6A941-4B7B-575D-C825-2A9C1CD6E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78E54-19E5-ED82-5F73-1B4B2EF4F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63DB1-5597-C7B4-8B0C-150BE921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9F6EE-95EC-D02D-7D62-C2128C4F1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539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57809-27A0-61E4-8411-B771194BD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7C30A-1394-F17E-6AAF-2BC621023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0E6B1-1B1B-7250-CE35-195552F4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A6CDB-6303-2E68-643C-8F2825CC4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4838C-C7E8-2AA7-FBA4-13AE0D8BB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5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3AAEEC-1041-4413-91C9-5B4866EBFF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241AF-F30A-7C8E-D08E-77D65F909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B38C3-C1D8-47A1-175F-644238BD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F1FCB-F6B2-B68E-297E-E48CE4107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6828E-79B2-820A-4AE7-FBFCDB95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9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E5DFE-94F9-BD6C-6426-62929E2D7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20A58-8BFD-A03D-765B-03AA96841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BF499-6509-688C-D9EA-95266DBF0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5EDA5-BCAC-E897-F729-1E7BAABA0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0B6B5-457B-EE24-C167-9F99EBDB6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2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D8190-7F13-A975-C03B-912BD708B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0CC49-F2A7-6375-7951-96FA9BEBD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41113-6973-87A8-049C-06D91581E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EA0C5-1B3E-F372-6133-27A6CE92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3D99B-12CD-FF71-F396-32ECAF73F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8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B91BF-8758-7F6D-8628-04EC02188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55904-A980-F0F9-DA9E-9BE25F310B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D24A32-8163-C886-4D11-D8F913C16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D69766-6259-8ED8-51B7-AAE37F3D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959387-17E0-E996-E6F6-D51CADD5E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5DF0E5-E2B5-881B-654D-D4A08161F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82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39EA-903E-4777-0B82-BE084230C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77004-376E-ADFC-D1BC-64E96DFE8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28DE90-6438-970C-9642-E997B1DAD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4BD6EF-1873-8AFB-F0CF-CD37552A18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FE60D-CF05-8D75-EC4F-58087BBA2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DA46F0-F35E-FC99-6D51-59CCAE672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7D1C5B-B5A5-99F0-5B05-12A9CC0C3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45E937-BB51-5BDF-CEF2-4DFFB8679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8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697B7-A2E9-8441-50B0-61FEA8BFF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AD4E53-A27A-376A-A226-95B6D70ED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022CE-B504-FFEF-CD96-EF70F1464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388AA1-CFD9-2020-2606-17ED04E8B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9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0BBB22-B2A2-779F-D7AD-AA595EE24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CF5BF1-4405-E67F-C31E-4330A5FF1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4F734-AEAF-03BD-288B-DA5A55BB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4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72CD5-7A5D-B775-CE99-201F7145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0148D-028D-4AD9-3E74-AEA9B3F6A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95B5C1-C90E-71F0-9CF6-922303CF5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E8BC7-1ED8-E4CE-8AD8-95C33AB15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DBE0B0-D899-72A1-4C42-4BEBF6298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D81B4-DBCC-6B10-AC09-7BF4923F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79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9A8DD-1D77-DBA9-0A17-2DF6D3495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5687E1-473B-9894-29D6-5F034CA340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302C4-57BA-300C-E013-7F884B10A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98732-EC50-FEE0-C3D8-54DB4CEAA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0E6B4-274F-6171-4BA9-F618BA152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2803F-6B67-1CE6-B394-9221D1DC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55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794CFC-6EF1-4FA4-CCD0-451775900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66348-C46F-47DF-F0B7-2C442D154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F098B-4AED-6E77-6B5E-8C05F8C4E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2DF15-AD4B-42A3-B0FF-67F1A420B4E7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59C1E-D879-442D-D2B1-E3103B0CBE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B0014-447E-9995-B6F6-A8768B5CF6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1A38F-5A19-43C7-AB5C-42A935B8C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08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27537-A5B7-7482-E087-C5DF77EF4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520" y="2744662"/>
            <a:ext cx="6589707" cy="2387600"/>
          </a:xfrm>
        </p:spPr>
        <p:txBody>
          <a:bodyPr anchor="ctr"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Requirements to Sell Pet Treats in Virginia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A664D2-0444-1E4C-A23B-91DF7DA82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4982" y="5224337"/>
            <a:ext cx="7268245" cy="1329443"/>
          </a:xfrm>
        </p:spPr>
        <p:txBody>
          <a:bodyPr>
            <a:normAutofit fontScale="92500"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Jennifer Clifford</a:t>
            </a:r>
          </a:p>
          <a:p>
            <a:pPr algn="r"/>
            <a:r>
              <a:rPr lang="en-US">
                <a:solidFill>
                  <a:srgbClr val="FFFFFF"/>
                </a:solidFill>
              </a:rPr>
              <a:t>Virginia Department of Agriculture and Consumer Services</a:t>
            </a:r>
          </a:p>
          <a:p>
            <a:pPr algn="r"/>
            <a:r>
              <a:rPr lang="en-US">
                <a:solidFill>
                  <a:srgbClr val="FFFFFF"/>
                </a:solidFill>
              </a:rPr>
              <a:t>Agricultural Commodities Program</a:t>
            </a: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83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49464E-99C2-540A-021A-311A89FC2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Label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AD250-1A9B-6DA8-D8D9-E2CFD792D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3801"/>
            <a:ext cx="5821017" cy="3271078"/>
          </a:xfr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kern="1200" dirty="0"/>
              <a:t>Ingredient Statement</a:t>
            </a:r>
          </a:p>
          <a:p>
            <a:r>
              <a:rPr lang="en-US" sz="2400" kern="1200" dirty="0"/>
              <a:t>A continuous list of each approved ingredient using the name of the ingredient adopted by AAFCO- Chapter 6 Official Publication.</a:t>
            </a:r>
          </a:p>
          <a:p>
            <a:r>
              <a:rPr lang="en-US" sz="2400" kern="1200" dirty="0"/>
              <a:t> Ingredients shall be listed in descending order of predominance by weight. </a:t>
            </a:r>
          </a:p>
          <a:p>
            <a:r>
              <a:rPr lang="en-US" sz="2400" kern="1200" dirty="0"/>
              <a:t>If there is no designated name adopted by AAFCO, use the common name of the product such as ‘sugar’, ‘cheese’, ‘yogurt’, etc.</a:t>
            </a:r>
          </a:p>
          <a:p>
            <a:r>
              <a:rPr lang="en-US" sz="2400" kern="1200" dirty="0"/>
              <a:t>Avoid descriptors of quality or grade. </a:t>
            </a:r>
          </a:p>
          <a:p>
            <a:pPr lvl="1"/>
            <a:r>
              <a:rPr lang="en-US" sz="2000" kern="1200" dirty="0"/>
              <a:t>Ex. </a:t>
            </a:r>
            <a:r>
              <a:rPr lang="en-US" sz="2000" i="1" kern="1200" dirty="0">
                <a:solidFill>
                  <a:srgbClr val="FF0000"/>
                </a:solidFill>
              </a:rPr>
              <a:t>Grade A </a:t>
            </a:r>
            <a:r>
              <a:rPr lang="en-US" sz="2000" kern="1200" dirty="0"/>
              <a:t>eggs, </a:t>
            </a:r>
            <a:r>
              <a:rPr lang="en-US" sz="2000" i="1" kern="1200" dirty="0">
                <a:solidFill>
                  <a:srgbClr val="FF0000"/>
                </a:solidFill>
              </a:rPr>
              <a:t>Handmade</a:t>
            </a:r>
            <a:r>
              <a:rPr lang="en-US" sz="2000" i="1" kern="1200" dirty="0"/>
              <a:t> </a:t>
            </a:r>
            <a:r>
              <a:rPr lang="en-US" sz="2000" kern="1200" dirty="0"/>
              <a:t>cheese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FCF228-4EE8-AF9F-7FB4-2F8B81DB085B}"/>
              </a:ext>
            </a:extLst>
          </p:cNvPr>
          <p:cNvSpPr txBox="1"/>
          <p:nvPr/>
        </p:nvSpPr>
        <p:spPr>
          <a:xfrm>
            <a:off x="7009008" y="3786218"/>
            <a:ext cx="41148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Ingredients: </a:t>
            </a:r>
          </a:p>
          <a:p>
            <a:r>
              <a:rPr lang="en-US" dirty="0"/>
              <a:t>Sweet potato, flour, butter, sugar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8893D0-00CC-07DB-FB9A-FF419874D98F}"/>
              </a:ext>
            </a:extLst>
          </p:cNvPr>
          <p:cNvSpPr txBox="1"/>
          <p:nvPr/>
        </p:nvSpPr>
        <p:spPr>
          <a:xfrm>
            <a:off x="7009008" y="2574238"/>
            <a:ext cx="41148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Ingredients: </a:t>
            </a:r>
          </a:p>
          <a:p>
            <a:r>
              <a:rPr lang="en-US" dirty="0"/>
              <a:t>Peanut butter, flour, butter, cinnamon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106B1-4EFF-F42E-03E2-CDCFF1A1D23C}"/>
              </a:ext>
            </a:extLst>
          </p:cNvPr>
          <p:cNvSpPr/>
          <p:nvPr/>
        </p:nvSpPr>
        <p:spPr>
          <a:xfrm>
            <a:off x="7009008" y="4850295"/>
            <a:ext cx="4114800" cy="884583"/>
          </a:xfrm>
          <a:prstGeom prst="rect">
            <a:avLst/>
          </a:prstGeom>
          <a:solidFill>
            <a:schemeClr val="accent2"/>
          </a:solidFill>
          <a:ln w="41275" cmpd="sng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114800"/>
                      <a:gd name="connsiteY0" fmla="*/ 0 h 884583"/>
                      <a:gd name="connsiteX1" fmla="*/ 505533 w 4114800"/>
                      <a:gd name="connsiteY1" fmla="*/ 0 h 884583"/>
                      <a:gd name="connsiteX2" fmla="*/ 1134509 w 4114800"/>
                      <a:gd name="connsiteY2" fmla="*/ 0 h 884583"/>
                      <a:gd name="connsiteX3" fmla="*/ 1681190 w 4114800"/>
                      <a:gd name="connsiteY3" fmla="*/ 0 h 884583"/>
                      <a:gd name="connsiteX4" fmla="*/ 2186722 w 4114800"/>
                      <a:gd name="connsiteY4" fmla="*/ 0 h 884583"/>
                      <a:gd name="connsiteX5" fmla="*/ 2815699 w 4114800"/>
                      <a:gd name="connsiteY5" fmla="*/ 0 h 884583"/>
                      <a:gd name="connsiteX6" fmla="*/ 3403527 w 4114800"/>
                      <a:gd name="connsiteY6" fmla="*/ 0 h 884583"/>
                      <a:gd name="connsiteX7" fmla="*/ 4114800 w 4114800"/>
                      <a:gd name="connsiteY7" fmla="*/ 0 h 884583"/>
                      <a:gd name="connsiteX8" fmla="*/ 4114800 w 4114800"/>
                      <a:gd name="connsiteY8" fmla="*/ 459983 h 884583"/>
                      <a:gd name="connsiteX9" fmla="*/ 4114800 w 4114800"/>
                      <a:gd name="connsiteY9" fmla="*/ 884583 h 884583"/>
                      <a:gd name="connsiteX10" fmla="*/ 3609267 w 4114800"/>
                      <a:gd name="connsiteY10" fmla="*/ 884583 h 884583"/>
                      <a:gd name="connsiteX11" fmla="*/ 3144883 w 4114800"/>
                      <a:gd name="connsiteY11" fmla="*/ 884583 h 884583"/>
                      <a:gd name="connsiteX12" fmla="*/ 2515906 w 4114800"/>
                      <a:gd name="connsiteY12" fmla="*/ 884583 h 884583"/>
                      <a:gd name="connsiteX13" fmla="*/ 2010374 w 4114800"/>
                      <a:gd name="connsiteY13" fmla="*/ 884583 h 884583"/>
                      <a:gd name="connsiteX14" fmla="*/ 1381397 w 4114800"/>
                      <a:gd name="connsiteY14" fmla="*/ 884583 h 884583"/>
                      <a:gd name="connsiteX15" fmla="*/ 711273 w 4114800"/>
                      <a:gd name="connsiteY15" fmla="*/ 884583 h 884583"/>
                      <a:gd name="connsiteX16" fmla="*/ 0 w 4114800"/>
                      <a:gd name="connsiteY16" fmla="*/ 884583 h 884583"/>
                      <a:gd name="connsiteX17" fmla="*/ 0 w 4114800"/>
                      <a:gd name="connsiteY17" fmla="*/ 424600 h 884583"/>
                      <a:gd name="connsiteX18" fmla="*/ 0 w 4114800"/>
                      <a:gd name="connsiteY18" fmla="*/ 0 h 8845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4114800" h="884583" fill="none" extrusionOk="0">
                        <a:moveTo>
                          <a:pt x="0" y="0"/>
                        </a:moveTo>
                        <a:cubicBezTo>
                          <a:pt x="226033" y="-19925"/>
                          <a:pt x="394053" y="53665"/>
                          <a:pt x="505533" y="0"/>
                        </a:cubicBezTo>
                        <a:cubicBezTo>
                          <a:pt x="617013" y="-53665"/>
                          <a:pt x="978479" y="36090"/>
                          <a:pt x="1134509" y="0"/>
                        </a:cubicBezTo>
                        <a:cubicBezTo>
                          <a:pt x="1290539" y="-36090"/>
                          <a:pt x="1544723" y="59973"/>
                          <a:pt x="1681190" y="0"/>
                        </a:cubicBezTo>
                        <a:cubicBezTo>
                          <a:pt x="1817657" y="-59973"/>
                          <a:pt x="2071328" y="37722"/>
                          <a:pt x="2186722" y="0"/>
                        </a:cubicBezTo>
                        <a:cubicBezTo>
                          <a:pt x="2302116" y="-37722"/>
                          <a:pt x="2539060" y="33047"/>
                          <a:pt x="2815699" y="0"/>
                        </a:cubicBezTo>
                        <a:cubicBezTo>
                          <a:pt x="3092338" y="-33047"/>
                          <a:pt x="3192879" y="48373"/>
                          <a:pt x="3403527" y="0"/>
                        </a:cubicBezTo>
                        <a:cubicBezTo>
                          <a:pt x="3614175" y="-48373"/>
                          <a:pt x="3872594" y="60064"/>
                          <a:pt x="4114800" y="0"/>
                        </a:cubicBezTo>
                        <a:cubicBezTo>
                          <a:pt x="4166904" y="222164"/>
                          <a:pt x="4060405" y="295181"/>
                          <a:pt x="4114800" y="459983"/>
                        </a:cubicBezTo>
                        <a:cubicBezTo>
                          <a:pt x="4169195" y="624785"/>
                          <a:pt x="4080391" y="782202"/>
                          <a:pt x="4114800" y="884583"/>
                        </a:cubicBezTo>
                        <a:cubicBezTo>
                          <a:pt x="4006741" y="928671"/>
                          <a:pt x="3740661" y="847372"/>
                          <a:pt x="3609267" y="884583"/>
                        </a:cubicBezTo>
                        <a:cubicBezTo>
                          <a:pt x="3477873" y="921794"/>
                          <a:pt x="3328355" y="843818"/>
                          <a:pt x="3144883" y="884583"/>
                        </a:cubicBezTo>
                        <a:cubicBezTo>
                          <a:pt x="2961411" y="925348"/>
                          <a:pt x="2810325" y="851518"/>
                          <a:pt x="2515906" y="884583"/>
                        </a:cubicBezTo>
                        <a:cubicBezTo>
                          <a:pt x="2221487" y="917648"/>
                          <a:pt x="2136443" y="856440"/>
                          <a:pt x="2010374" y="884583"/>
                        </a:cubicBezTo>
                        <a:cubicBezTo>
                          <a:pt x="1884305" y="912726"/>
                          <a:pt x="1652459" y="859492"/>
                          <a:pt x="1381397" y="884583"/>
                        </a:cubicBezTo>
                        <a:cubicBezTo>
                          <a:pt x="1110335" y="909674"/>
                          <a:pt x="963601" y="852681"/>
                          <a:pt x="711273" y="884583"/>
                        </a:cubicBezTo>
                        <a:cubicBezTo>
                          <a:pt x="458945" y="916485"/>
                          <a:pt x="252992" y="853383"/>
                          <a:pt x="0" y="884583"/>
                        </a:cubicBezTo>
                        <a:cubicBezTo>
                          <a:pt x="-4228" y="684702"/>
                          <a:pt x="54438" y="628701"/>
                          <a:pt x="0" y="424600"/>
                        </a:cubicBezTo>
                        <a:cubicBezTo>
                          <a:pt x="-54438" y="220499"/>
                          <a:pt x="4123" y="85307"/>
                          <a:pt x="0" y="0"/>
                        </a:cubicBezTo>
                        <a:close/>
                      </a:path>
                      <a:path w="4114800" h="884583" stroke="0" extrusionOk="0">
                        <a:moveTo>
                          <a:pt x="0" y="0"/>
                        </a:moveTo>
                        <a:cubicBezTo>
                          <a:pt x="269664" y="-55989"/>
                          <a:pt x="379057" y="32386"/>
                          <a:pt x="546681" y="0"/>
                        </a:cubicBezTo>
                        <a:cubicBezTo>
                          <a:pt x="714305" y="-32386"/>
                          <a:pt x="852721" y="5703"/>
                          <a:pt x="1011065" y="0"/>
                        </a:cubicBezTo>
                        <a:cubicBezTo>
                          <a:pt x="1169409" y="-5703"/>
                          <a:pt x="1354389" y="80366"/>
                          <a:pt x="1681190" y="0"/>
                        </a:cubicBezTo>
                        <a:cubicBezTo>
                          <a:pt x="2007992" y="-80366"/>
                          <a:pt x="2101766" y="62354"/>
                          <a:pt x="2227870" y="0"/>
                        </a:cubicBezTo>
                        <a:cubicBezTo>
                          <a:pt x="2353974" y="-62354"/>
                          <a:pt x="2617727" y="38708"/>
                          <a:pt x="2774551" y="0"/>
                        </a:cubicBezTo>
                        <a:cubicBezTo>
                          <a:pt x="2931375" y="-38708"/>
                          <a:pt x="3252623" y="51485"/>
                          <a:pt x="3444675" y="0"/>
                        </a:cubicBezTo>
                        <a:cubicBezTo>
                          <a:pt x="3636727" y="-51485"/>
                          <a:pt x="3812756" y="24147"/>
                          <a:pt x="4114800" y="0"/>
                        </a:cubicBezTo>
                        <a:cubicBezTo>
                          <a:pt x="4150390" y="169776"/>
                          <a:pt x="4102236" y="289535"/>
                          <a:pt x="4114800" y="459983"/>
                        </a:cubicBezTo>
                        <a:cubicBezTo>
                          <a:pt x="4127364" y="630431"/>
                          <a:pt x="4081092" y="760896"/>
                          <a:pt x="4114800" y="884583"/>
                        </a:cubicBezTo>
                        <a:cubicBezTo>
                          <a:pt x="3948992" y="907518"/>
                          <a:pt x="3825208" y="833386"/>
                          <a:pt x="3609267" y="884583"/>
                        </a:cubicBezTo>
                        <a:cubicBezTo>
                          <a:pt x="3393326" y="935780"/>
                          <a:pt x="3247081" y="852474"/>
                          <a:pt x="3021439" y="884583"/>
                        </a:cubicBezTo>
                        <a:cubicBezTo>
                          <a:pt x="2795797" y="916692"/>
                          <a:pt x="2739541" y="850269"/>
                          <a:pt x="2474758" y="884583"/>
                        </a:cubicBezTo>
                        <a:cubicBezTo>
                          <a:pt x="2209975" y="918897"/>
                          <a:pt x="2127668" y="883081"/>
                          <a:pt x="1804634" y="884583"/>
                        </a:cubicBezTo>
                        <a:cubicBezTo>
                          <a:pt x="1481600" y="886085"/>
                          <a:pt x="1363668" y="812197"/>
                          <a:pt x="1134509" y="884583"/>
                        </a:cubicBezTo>
                        <a:cubicBezTo>
                          <a:pt x="905351" y="956969"/>
                          <a:pt x="776233" y="835718"/>
                          <a:pt x="628977" y="884583"/>
                        </a:cubicBezTo>
                        <a:cubicBezTo>
                          <a:pt x="481721" y="933448"/>
                          <a:pt x="134288" y="832750"/>
                          <a:pt x="0" y="884583"/>
                        </a:cubicBezTo>
                        <a:cubicBezTo>
                          <a:pt x="-53672" y="682617"/>
                          <a:pt x="21926" y="653905"/>
                          <a:pt x="0" y="424600"/>
                        </a:cubicBezTo>
                        <a:cubicBezTo>
                          <a:pt x="-21926" y="195295"/>
                          <a:pt x="19392" y="1519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CBD, Hemp products, and THC are not allowed in products with a guaranteed analysis.</a:t>
            </a:r>
          </a:p>
        </p:txBody>
      </p:sp>
    </p:spTree>
    <p:extLst>
      <p:ext uri="{BB962C8B-B14F-4D97-AF65-F5344CB8AC3E}">
        <p14:creationId xmlns:p14="http://schemas.microsoft.com/office/powerpoint/2010/main" val="271298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781174-86BF-3961-A44C-2A9629871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Label Requirements</a:t>
            </a:r>
          </a:p>
        </p:txBody>
      </p:sp>
      <p:sp>
        <p:nvSpPr>
          <p:cNvPr id="3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Subtitle 27">
            <a:extLst>
              <a:ext uri="{FF2B5EF4-FFF2-40B4-BE49-F238E27FC236}">
                <a16:creationId xmlns:a16="http://schemas.microsoft.com/office/drawing/2014/main" id="{61CBD99C-C31B-5DEF-69DD-643AFEE3B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6188765" cy="425196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b="1" u="sng" dirty="0"/>
              <a:t>Guaranteed Analysis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This must include the correct heading and include (at a minimum) the following components stated in the order and format listed below: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200" dirty="0"/>
              <a:t>Crude protein (min)   XX%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200" dirty="0"/>
              <a:t>Crude fat (min)   XX%</a:t>
            </a:r>
          </a:p>
          <a:p>
            <a:pPr marL="1257300" lvl="1" indent="-342900">
              <a:spcBef>
                <a:spcPts val="600"/>
              </a:spcBef>
            </a:pPr>
            <a:r>
              <a:rPr lang="en-US" sz="2200" dirty="0"/>
              <a:t>(If labeled as ‘low or reduced’ fat, also include: Crude fat (max)   XX%)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200" dirty="0"/>
              <a:t>Crude fiber (max)  XX%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200" dirty="0"/>
              <a:t>Moisture (max)  XX%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200" dirty="0"/>
              <a:t>All additional or voluntary guarantees must be listed thereafter in the appropriate format with appropriate units.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B80593-D28B-06ED-DA82-6C3C27BA294E}"/>
              </a:ext>
            </a:extLst>
          </p:cNvPr>
          <p:cNvSpPr txBox="1"/>
          <p:nvPr/>
        </p:nvSpPr>
        <p:spPr>
          <a:xfrm>
            <a:off x="7405255" y="2629397"/>
            <a:ext cx="3382819" cy="1938992"/>
          </a:xfrm>
          <a:prstGeom prst="rect">
            <a:avLst/>
          </a:prstGeom>
          <a:noFill/>
          <a:ln w="38100" cmpd="thinThick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1328755374">
                  <a:custGeom>
                    <a:avLst/>
                    <a:gdLst>
                      <a:gd name="connsiteX0" fmla="*/ 0 w 3011056"/>
                      <a:gd name="connsiteY0" fmla="*/ 0 h 1938992"/>
                      <a:gd name="connsiteX1" fmla="*/ 3011056 w 3011056"/>
                      <a:gd name="connsiteY1" fmla="*/ 0 h 1938992"/>
                      <a:gd name="connsiteX2" fmla="*/ 3011056 w 3011056"/>
                      <a:gd name="connsiteY2" fmla="*/ 1938992 h 1938992"/>
                      <a:gd name="connsiteX3" fmla="*/ 0 w 3011056"/>
                      <a:gd name="connsiteY3" fmla="*/ 1938992 h 1938992"/>
                      <a:gd name="connsiteX4" fmla="*/ 0 w 3011056"/>
                      <a:gd name="connsiteY4" fmla="*/ 0 h 19389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11056" h="1938992" extrusionOk="0">
                        <a:moveTo>
                          <a:pt x="0" y="0"/>
                        </a:moveTo>
                        <a:cubicBezTo>
                          <a:pt x="395473" y="163394"/>
                          <a:pt x="2418645" y="161398"/>
                          <a:pt x="3011056" y="0"/>
                        </a:cubicBezTo>
                        <a:cubicBezTo>
                          <a:pt x="3074417" y="247944"/>
                          <a:pt x="3105142" y="1052456"/>
                          <a:pt x="3011056" y="1938992"/>
                        </a:cubicBezTo>
                        <a:cubicBezTo>
                          <a:pt x="2171080" y="1900824"/>
                          <a:pt x="1108133" y="1917468"/>
                          <a:pt x="0" y="1938992"/>
                        </a:cubicBezTo>
                        <a:cubicBezTo>
                          <a:pt x="35167" y="1224948"/>
                          <a:pt x="84120" y="24331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>
                <a:solidFill>
                  <a:schemeClr val="accent2"/>
                </a:solidFill>
              </a:rPr>
              <a:t>Guaranteed Analysis</a:t>
            </a:r>
          </a:p>
          <a:p>
            <a:pPr algn="ctr"/>
            <a:r>
              <a:rPr lang="en-US" sz="2400" dirty="0">
                <a:solidFill>
                  <a:schemeClr val="accent2"/>
                </a:solidFill>
              </a:rPr>
              <a:t>Crude Protein – min 10%</a:t>
            </a:r>
          </a:p>
          <a:p>
            <a:pPr algn="ctr"/>
            <a:r>
              <a:rPr lang="en-US" sz="2400" dirty="0">
                <a:solidFill>
                  <a:schemeClr val="accent2"/>
                </a:solidFill>
              </a:rPr>
              <a:t>      Crude Fat – min 2%</a:t>
            </a:r>
          </a:p>
          <a:p>
            <a:pPr algn="ctr"/>
            <a:r>
              <a:rPr lang="en-US" sz="2400" dirty="0">
                <a:solidFill>
                  <a:schemeClr val="accent2"/>
                </a:solidFill>
              </a:rPr>
              <a:t>   Crude Fiber – max 5%</a:t>
            </a:r>
          </a:p>
          <a:p>
            <a:pPr algn="ctr"/>
            <a:r>
              <a:rPr lang="en-US" sz="2400" dirty="0">
                <a:solidFill>
                  <a:schemeClr val="accent2"/>
                </a:solidFill>
              </a:rPr>
              <a:t>         Moisture – max 12%</a:t>
            </a:r>
          </a:p>
        </p:txBody>
      </p:sp>
    </p:spTree>
    <p:extLst>
      <p:ext uri="{BB962C8B-B14F-4D97-AF65-F5344CB8AC3E}">
        <p14:creationId xmlns:p14="http://schemas.microsoft.com/office/powerpoint/2010/main" val="2607711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24EEA7D-C18A-A372-C50D-78F777324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Label Requirements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741D0C2-C6CF-5266-B067-5DB59BE40C4C}"/>
              </a:ext>
            </a:extLst>
          </p:cNvPr>
          <p:cNvSpPr/>
          <p:nvPr/>
        </p:nvSpPr>
        <p:spPr>
          <a:xfrm>
            <a:off x="1682796" y="1895809"/>
            <a:ext cx="3657600" cy="3881386"/>
          </a:xfrm>
          <a:custGeom>
            <a:avLst/>
            <a:gdLst>
              <a:gd name="connsiteX0" fmla="*/ 0 w 2762398"/>
              <a:gd name="connsiteY0" fmla="*/ 276240 h 3881386"/>
              <a:gd name="connsiteX1" fmla="*/ 276240 w 2762398"/>
              <a:gd name="connsiteY1" fmla="*/ 0 h 3881386"/>
              <a:gd name="connsiteX2" fmla="*/ 2486158 w 2762398"/>
              <a:gd name="connsiteY2" fmla="*/ 0 h 3881386"/>
              <a:gd name="connsiteX3" fmla="*/ 2762398 w 2762398"/>
              <a:gd name="connsiteY3" fmla="*/ 276240 h 3881386"/>
              <a:gd name="connsiteX4" fmla="*/ 2762398 w 2762398"/>
              <a:gd name="connsiteY4" fmla="*/ 3605146 h 3881386"/>
              <a:gd name="connsiteX5" fmla="*/ 2486158 w 2762398"/>
              <a:gd name="connsiteY5" fmla="*/ 3881386 h 3881386"/>
              <a:gd name="connsiteX6" fmla="*/ 276240 w 2762398"/>
              <a:gd name="connsiteY6" fmla="*/ 3881386 h 3881386"/>
              <a:gd name="connsiteX7" fmla="*/ 0 w 2762398"/>
              <a:gd name="connsiteY7" fmla="*/ 3605146 h 3881386"/>
              <a:gd name="connsiteX8" fmla="*/ 0 w 2762398"/>
              <a:gd name="connsiteY8" fmla="*/ 276240 h 3881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62398" h="3881386">
                <a:moveTo>
                  <a:pt x="0" y="276240"/>
                </a:moveTo>
                <a:cubicBezTo>
                  <a:pt x="0" y="123677"/>
                  <a:pt x="123677" y="0"/>
                  <a:pt x="276240" y="0"/>
                </a:cubicBezTo>
                <a:lnTo>
                  <a:pt x="2486158" y="0"/>
                </a:lnTo>
                <a:cubicBezTo>
                  <a:pt x="2638721" y="0"/>
                  <a:pt x="2762398" y="123677"/>
                  <a:pt x="2762398" y="276240"/>
                </a:cubicBezTo>
                <a:lnTo>
                  <a:pt x="2762398" y="3605146"/>
                </a:lnTo>
                <a:cubicBezTo>
                  <a:pt x="2762398" y="3757709"/>
                  <a:pt x="2638721" y="3881386"/>
                  <a:pt x="2486158" y="3881386"/>
                </a:cubicBezTo>
                <a:lnTo>
                  <a:pt x="276240" y="3881386"/>
                </a:lnTo>
                <a:cubicBezTo>
                  <a:pt x="123677" y="3881386"/>
                  <a:pt x="0" y="3757709"/>
                  <a:pt x="0" y="3605146"/>
                </a:cubicBezTo>
                <a:lnTo>
                  <a:pt x="0" y="27624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727682"/>
              <a:satOff val="-41964"/>
              <a:lumOff val="4314"/>
              <a:alphaOff val="0"/>
            </a:schemeClr>
          </a:fillRef>
          <a:effectRef idx="0">
            <a:schemeClr val="accent2">
              <a:hueOff val="-727682"/>
              <a:satOff val="-41964"/>
              <a:lumOff val="431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1868" tIns="141868" rIns="141868" bIns="141868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u="sng" kern="1200" dirty="0"/>
              <a:t>Nutritional Adequacy </a:t>
            </a:r>
            <a:r>
              <a:rPr lang="en-US" sz="2400" b="1" u="sng" dirty="0"/>
              <a:t>S</a:t>
            </a:r>
            <a:r>
              <a:rPr lang="en-US" sz="2400" b="1" u="sng" kern="1200" dirty="0"/>
              <a:t>tatement</a:t>
            </a:r>
          </a:p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If the product is clearly identified on the front label as a snack or treat, a nutrition statement or purpose statement is not required.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12FFC37-2A04-455D-11CB-760E1CB6EC97}"/>
              </a:ext>
            </a:extLst>
          </p:cNvPr>
          <p:cNvSpPr/>
          <p:nvPr/>
        </p:nvSpPr>
        <p:spPr>
          <a:xfrm>
            <a:off x="6811852" y="1895809"/>
            <a:ext cx="3657600" cy="3881386"/>
          </a:xfrm>
          <a:custGeom>
            <a:avLst/>
            <a:gdLst>
              <a:gd name="connsiteX0" fmla="*/ 0 w 2762398"/>
              <a:gd name="connsiteY0" fmla="*/ 276240 h 3881386"/>
              <a:gd name="connsiteX1" fmla="*/ 276240 w 2762398"/>
              <a:gd name="connsiteY1" fmla="*/ 0 h 3881386"/>
              <a:gd name="connsiteX2" fmla="*/ 2486158 w 2762398"/>
              <a:gd name="connsiteY2" fmla="*/ 0 h 3881386"/>
              <a:gd name="connsiteX3" fmla="*/ 2762398 w 2762398"/>
              <a:gd name="connsiteY3" fmla="*/ 276240 h 3881386"/>
              <a:gd name="connsiteX4" fmla="*/ 2762398 w 2762398"/>
              <a:gd name="connsiteY4" fmla="*/ 3605146 h 3881386"/>
              <a:gd name="connsiteX5" fmla="*/ 2486158 w 2762398"/>
              <a:gd name="connsiteY5" fmla="*/ 3881386 h 3881386"/>
              <a:gd name="connsiteX6" fmla="*/ 276240 w 2762398"/>
              <a:gd name="connsiteY6" fmla="*/ 3881386 h 3881386"/>
              <a:gd name="connsiteX7" fmla="*/ 0 w 2762398"/>
              <a:gd name="connsiteY7" fmla="*/ 3605146 h 3881386"/>
              <a:gd name="connsiteX8" fmla="*/ 0 w 2762398"/>
              <a:gd name="connsiteY8" fmla="*/ 276240 h 3881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62398" h="3881386">
                <a:moveTo>
                  <a:pt x="0" y="276240"/>
                </a:moveTo>
                <a:cubicBezTo>
                  <a:pt x="0" y="123677"/>
                  <a:pt x="123677" y="0"/>
                  <a:pt x="276240" y="0"/>
                </a:cubicBezTo>
                <a:lnTo>
                  <a:pt x="2486158" y="0"/>
                </a:lnTo>
                <a:cubicBezTo>
                  <a:pt x="2638721" y="0"/>
                  <a:pt x="2762398" y="123677"/>
                  <a:pt x="2762398" y="276240"/>
                </a:cubicBezTo>
                <a:lnTo>
                  <a:pt x="2762398" y="3605146"/>
                </a:lnTo>
                <a:cubicBezTo>
                  <a:pt x="2762398" y="3757709"/>
                  <a:pt x="2638721" y="3881386"/>
                  <a:pt x="2486158" y="3881386"/>
                </a:cubicBezTo>
                <a:lnTo>
                  <a:pt x="276240" y="3881386"/>
                </a:lnTo>
                <a:cubicBezTo>
                  <a:pt x="123677" y="3881386"/>
                  <a:pt x="0" y="3757709"/>
                  <a:pt x="0" y="3605146"/>
                </a:cubicBezTo>
                <a:lnTo>
                  <a:pt x="0" y="27624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455363"/>
              <a:satOff val="-83928"/>
              <a:lumOff val="8628"/>
              <a:alphaOff val="0"/>
            </a:schemeClr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1868" tIns="141868" rIns="141868" bIns="141868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u="sng" kern="1200" dirty="0"/>
              <a:t>Manufacturer/Guarantor</a:t>
            </a:r>
          </a:p>
          <a:p>
            <a:pPr marL="214313" indent="-214313" defTabSz="685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200" dirty="0"/>
              <a:t>As the manufacturer or guarantor of the product, your name and mailing address is required to be on the label. </a:t>
            </a:r>
          </a:p>
          <a:p>
            <a:pPr marL="214313" indent="-214313" defTabSz="685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Name and address of guarantor/manufacture of the feed.</a:t>
            </a:r>
          </a:p>
          <a:p>
            <a:pPr marL="214313" indent="-214313" defTabSz="685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Should be the same as on your feed license.</a:t>
            </a:r>
          </a:p>
          <a:p>
            <a:pPr marL="214313" indent="-214313" defTabSz="685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E-mail address may be present, but not a substitute for location address.</a:t>
            </a:r>
          </a:p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400" kern="1200" dirty="0"/>
          </a:p>
        </p:txBody>
      </p:sp>
    </p:spTree>
    <p:extLst>
      <p:ext uri="{BB962C8B-B14F-4D97-AF65-F5344CB8AC3E}">
        <p14:creationId xmlns:p14="http://schemas.microsoft.com/office/powerpoint/2010/main" val="3128479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C93522-C501-6428-C920-2DAF0445C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Label Requirements</a:t>
            </a:r>
          </a:p>
        </p:txBody>
      </p:sp>
      <p:sp>
        <p:nvSpPr>
          <p:cNvPr id="41" name="sketch line">
            <a:extLst>
              <a:ext uri="{FF2B5EF4-FFF2-40B4-BE49-F238E27FC236}">
                <a16:creationId xmlns:a16="http://schemas.microsoft.com/office/drawing/2014/main" id="{6357EC4F-235E-4222-A36F-C7878ACE3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21F465E-67BC-CEF3-043A-424705C43A96}"/>
              </a:ext>
            </a:extLst>
          </p:cNvPr>
          <p:cNvSpPr/>
          <p:nvPr/>
        </p:nvSpPr>
        <p:spPr>
          <a:xfrm>
            <a:off x="630935" y="2807208"/>
            <a:ext cx="7458705" cy="3410712"/>
          </a:xfrm>
          <a:custGeom>
            <a:avLst/>
            <a:gdLst>
              <a:gd name="connsiteX0" fmla="*/ 0 w 4320021"/>
              <a:gd name="connsiteY0" fmla="*/ 0 h 751023"/>
              <a:gd name="connsiteX1" fmla="*/ 4320021 w 4320021"/>
              <a:gd name="connsiteY1" fmla="*/ 0 h 751023"/>
              <a:gd name="connsiteX2" fmla="*/ 4320021 w 4320021"/>
              <a:gd name="connsiteY2" fmla="*/ 751023 h 751023"/>
              <a:gd name="connsiteX3" fmla="*/ 0 w 4320021"/>
              <a:gd name="connsiteY3" fmla="*/ 751023 h 751023"/>
              <a:gd name="connsiteX4" fmla="*/ 0 w 4320021"/>
              <a:gd name="connsiteY4" fmla="*/ 0 h 751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20021" h="751023">
                <a:moveTo>
                  <a:pt x="0" y="0"/>
                </a:moveTo>
                <a:lnTo>
                  <a:pt x="4320021" y="0"/>
                </a:lnTo>
                <a:lnTo>
                  <a:pt x="4320021" y="751023"/>
                </a:lnTo>
                <a:lnTo>
                  <a:pt x="0" y="75102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accent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accent2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accent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lIns="91440" tIns="45720" rIns="91440" bIns="45720" numCol="1" spcCol="1270" rtlCol="0" anchor="t" anchorCtr="0"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u="sng" dirty="0">
                <a:solidFill>
                  <a:schemeClr val="tx1"/>
                </a:solidFill>
              </a:rPr>
              <a:t>Calorie Content</a:t>
            </a:r>
          </a:p>
          <a:p>
            <a:pPr indent="-228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The label of a dog or cat food, including snacks, treats, and supplements, shall bear a statement of calorie content and meet all of the following:</a:t>
            </a:r>
          </a:p>
          <a:p>
            <a:pPr marL="440055" lvl="1" indent="-2286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  <a:tab pos="502920" algn="l"/>
                <a:tab pos="754380" algn="l"/>
                <a:tab pos="1005840" algn="l"/>
                <a:tab pos="1257300" algn="l"/>
                <a:tab pos="1508760" algn="l"/>
                <a:tab pos="1760220" algn="l"/>
                <a:tab pos="2011680" algn="l"/>
                <a:tab pos="2263140" algn="l"/>
                <a:tab pos="2514600" algn="l"/>
                <a:tab pos="2766060" algn="l"/>
                <a:tab pos="3017520" algn="l"/>
                <a:tab pos="326898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The statement shall be separate and distinct from the "Guaranteed Analysis" and appear under the heading "Calorie Content"</a:t>
            </a:r>
          </a:p>
          <a:p>
            <a:pPr marL="440055" lvl="1" indent="-2286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  <a:tab pos="502920" algn="l"/>
                <a:tab pos="754380" algn="l"/>
                <a:tab pos="1005840" algn="l"/>
                <a:tab pos="1257300" algn="l"/>
                <a:tab pos="1508760" algn="l"/>
                <a:tab pos="1760220" algn="l"/>
                <a:tab pos="2011680" algn="l"/>
                <a:tab pos="2263140" algn="l"/>
                <a:tab pos="2514600" algn="l"/>
                <a:tab pos="2766060" algn="l"/>
                <a:tab pos="3017520" algn="l"/>
                <a:tab pos="326898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The statement shall be measured in terms of metabolizable energy (ME) on an “as fed’ basis and must be expressed, in either the words "metabolizable energy" or the abbreviation "ME“:</a:t>
            </a:r>
          </a:p>
          <a:p>
            <a:pPr marL="897255" lvl="2" indent="-2286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  <a:tab pos="502920" algn="l"/>
                <a:tab pos="754380" algn="l"/>
                <a:tab pos="1005840" algn="l"/>
                <a:tab pos="1257300" algn="l"/>
                <a:tab pos="1508760" algn="l"/>
                <a:tab pos="1760220" algn="l"/>
                <a:tab pos="2011680" algn="l"/>
                <a:tab pos="2263140" algn="l"/>
                <a:tab pos="2514600" algn="l"/>
                <a:tab pos="2766060" algn="l"/>
                <a:tab pos="3017520" algn="l"/>
                <a:tab pos="326898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both as “kilocalories per kilogram” (“kcal/kg”) of product, </a:t>
            </a:r>
            <a:r>
              <a:rPr lang="en-US" sz="2000" b="1" dirty="0">
                <a:solidFill>
                  <a:schemeClr val="tx1"/>
                </a:solidFill>
              </a:rPr>
              <a:t>and</a:t>
            </a:r>
            <a:r>
              <a:rPr lang="en-US" sz="2000" dirty="0">
                <a:solidFill>
                  <a:schemeClr val="tx1"/>
                </a:solidFill>
              </a:rPr>
              <a:t> as “kilocalories per familiar household measure (e.g., cans or cups) or unit of product (e.g., treats or pieces)”</a:t>
            </a:r>
          </a:p>
          <a:p>
            <a:pPr marL="897255" lvl="2" indent="-2286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  <a:tab pos="502920" algn="l"/>
                <a:tab pos="754380" algn="l"/>
                <a:tab pos="1005840" algn="l"/>
                <a:tab pos="1257300" algn="l"/>
                <a:tab pos="1508760" algn="l"/>
                <a:tab pos="1760220" algn="l"/>
                <a:tab pos="2011680" algn="l"/>
                <a:tab pos="2263140" algn="l"/>
                <a:tab pos="2514600" algn="l"/>
                <a:tab pos="2766060" algn="l"/>
                <a:tab pos="3017520" algn="l"/>
                <a:tab pos="326898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lvl="0" indent="-228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42" name="Graphic 41" descr="Label">
            <a:extLst>
              <a:ext uri="{FF2B5EF4-FFF2-40B4-BE49-F238E27FC236}">
                <a16:creationId xmlns:a16="http://schemas.microsoft.com/office/drawing/2014/main" id="{14415442-FD7B-133D-A279-8181BEBB603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7382" y="843774"/>
            <a:ext cx="3963682" cy="3963682"/>
          </a:xfrm>
          <a:prstGeom prst="rect">
            <a:avLst/>
          </a:prstGeom>
        </p:spPr>
      </p:pic>
      <p:sp>
        <p:nvSpPr>
          <p:cNvPr id="21" name="Rectangle 20" descr="Beaker">
            <a:extLst>
              <a:ext uri="{FF2B5EF4-FFF2-40B4-BE49-F238E27FC236}">
                <a16:creationId xmlns:a16="http://schemas.microsoft.com/office/drawing/2014/main" id="{390E9D47-DA7D-0956-3C4F-6673B67186DC}"/>
              </a:ext>
            </a:extLst>
          </p:cNvPr>
          <p:cNvSpPr/>
          <p:nvPr/>
        </p:nvSpPr>
        <p:spPr>
          <a:xfrm>
            <a:off x="9899516" y="3262799"/>
            <a:ext cx="240717" cy="240717"/>
          </a:xfrm>
          <a:prstGeom prst="rect">
            <a:avLst/>
          </a:prstGeom>
          <a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71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EB4185-4765-8AAB-C1C2-10037049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Claims</a:t>
            </a:r>
          </a:p>
        </p:txBody>
      </p:sp>
      <p:graphicFrame>
        <p:nvGraphicFramePr>
          <p:cNvPr id="22" name="Text Placeholder 3">
            <a:extLst>
              <a:ext uri="{FF2B5EF4-FFF2-40B4-BE49-F238E27FC236}">
                <a16:creationId xmlns:a16="http://schemas.microsoft.com/office/drawing/2014/main" id="{E952EA31-E930-F3B4-00B3-3C5D850DC6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841315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Graphic 2" descr="Chat with solid fill">
            <a:extLst>
              <a:ext uri="{FF2B5EF4-FFF2-40B4-BE49-F238E27FC236}">
                <a16:creationId xmlns:a16="http://schemas.microsoft.com/office/drawing/2014/main" id="{5DA5E2BB-7CB8-2E3E-4666-74912866DD4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9627" y="384382"/>
            <a:ext cx="2710502" cy="2710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97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C81DE2-725A-ED21-E7EB-D8BEC88C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Questions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0B77D-D126-79AF-73B1-60763EBAD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 dehydrated or freeze-dried chicken feet allowed without a commercial kitchen?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If this is an animal food, yes.</a:t>
            </a: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pet food have to be at a certain temperature, what are the guidelines? 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It depends on the product. If it’s a temperature-controlled product i.e. frozen pup cup, it must be kept in at a temperature to prevent adulteration.</a:t>
            </a: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do you go about starting an onsite dog food company?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Please contact the Agricultural Commodities Program (ACP). We will provide you with the information and documents needed to become licensed and registered.</a:t>
            </a:r>
          </a:p>
        </p:txBody>
      </p:sp>
    </p:spTree>
    <p:extLst>
      <p:ext uri="{BB962C8B-B14F-4D97-AF65-F5344CB8AC3E}">
        <p14:creationId xmlns:p14="http://schemas.microsoft.com/office/powerpoint/2010/main" val="1776926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D2B837-2C5D-064A-7F76-CF1322490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22AC6A-2D64-0DBF-49E7-8181E38BD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Questions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1A1CF-D75A-6CE3-46D9-30CD38826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Where do you find insurance for starting a dog food company at a farmers’ market?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 do not know – possibly reach out to your insurance agent for help.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you sell pet food/snacks at more than farmers markets and wholesale without a commercial kitchen?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Yes, you can sell animal food without a commercial kitchen but are still required to license and if applicable, register products. </a:t>
            </a:r>
          </a:p>
          <a:p>
            <a:pPr marL="231775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Ground poultry as Pet Food i.e. Beef, Pork, Chicken, Turkey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Yes, you can sell ground meat as a supplemental pet food, but it must be kept under conditions to prevent adulteration i.e. spoilage, contamination.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00814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C1E9EC-111D-B99B-9429-B2785EC0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 fontScale="90000"/>
          </a:bodyPr>
          <a:lstStyle/>
          <a:p>
            <a:r>
              <a:rPr lang="en-US" sz="2500" dirty="0">
                <a:solidFill>
                  <a:srgbClr val="FFFFFF"/>
                </a:solidFill>
              </a:rPr>
              <a:t>Helpful Resources</a:t>
            </a:r>
            <a:br>
              <a:rPr lang="en-US" sz="2500" dirty="0">
                <a:solidFill>
                  <a:srgbClr val="FFFFFF"/>
                </a:solidFill>
              </a:rPr>
            </a:br>
            <a:br>
              <a:rPr lang="en-US" sz="2500" dirty="0">
                <a:solidFill>
                  <a:srgbClr val="FFFFFF"/>
                </a:solidFill>
              </a:rPr>
            </a:br>
            <a:r>
              <a:rPr lang="en-US" sz="2500" dirty="0">
                <a:solidFill>
                  <a:srgbClr val="FFFFFF"/>
                </a:solidFill>
              </a:rPr>
              <a:t>*Note that registration in Virginia does not mean registration in other states. Each state has </a:t>
            </a:r>
            <a:r>
              <a:rPr lang="en-US" sz="2500" dirty="0" err="1">
                <a:solidFill>
                  <a:srgbClr val="FFFFFF"/>
                </a:solidFill>
              </a:rPr>
              <a:t>theirSorry</a:t>
            </a:r>
            <a:r>
              <a:rPr lang="en-US" sz="2500" dirty="0">
                <a:solidFill>
                  <a:srgbClr val="FFFFFF"/>
                </a:solidFill>
              </a:rPr>
              <a:t> own license and registration requirements.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E7029D-54DA-66B5-1491-D952834F80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165549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7792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98336F-2180-CBBB-08D4-557C9AD56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2700" y="1939159"/>
            <a:ext cx="7644627" cy="403220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</a:t>
            </a:r>
            <a:r>
              <a:rPr lang="en-US" sz="6000" dirty="0"/>
              <a:t>we’ll discuss today:</a:t>
            </a:r>
            <a:br>
              <a:rPr lang="en-US" sz="6000" dirty="0"/>
            </a:br>
            <a:r>
              <a:rPr lang="en-US" sz="6000" dirty="0"/>
              <a:t>*</a:t>
            </a:r>
            <a:r>
              <a:rPr lang="en-US" sz="4800" dirty="0"/>
              <a:t>VDACS r</a:t>
            </a: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equirements</a:t>
            </a:r>
            <a:b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*Tonnage</a:t>
            </a:r>
            <a:b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*Manufacturing</a:t>
            </a:r>
            <a:b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*Labeling</a:t>
            </a:r>
            <a:b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*FAQs</a:t>
            </a:r>
          </a:p>
        </p:txBody>
      </p:sp>
    </p:spTree>
    <p:extLst>
      <p:ext uri="{BB962C8B-B14F-4D97-AF65-F5344CB8AC3E}">
        <p14:creationId xmlns:p14="http://schemas.microsoft.com/office/powerpoint/2010/main" val="108893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Block Arc 32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1" name="Arc 40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AEC3D-FE53-7C44-3710-EC3B6B289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7998"/>
            <a:ext cx="6109138" cy="56989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VDACS REQUIREMENTS</a:t>
            </a:r>
          </a:p>
          <a:p>
            <a:r>
              <a:rPr lang="en-US" sz="2400" dirty="0"/>
              <a:t>Commercial Feed License</a:t>
            </a:r>
            <a:endParaRPr lang="en-US" dirty="0"/>
          </a:p>
          <a:p>
            <a:pPr lvl="1"/>
            <a:r>
              <a:rPr lang="en-US" dirty="0"/>
              <a:t>Licensing year is January 1 – December 31</a:t>
            </a:r>
          </a:p>
          <a:p>
            <a:pPr lvl="1"/>
            <a:r>
              <a:rPr lang="en-US" dirty="0"/>
              <a:t>Costs:</a:t>
            </a:r>
          </a:p>
          <a:p>
            <a:pPr lvl="2"/>
            <a:r>
              <a:rPr lang="en-US" sz="2400" dirty="0"/>
              <a:t>Commercial Feed License = $50</a:t>
            </a:r>
          </a:p>
          <a:p>
            <a:pPr lvl="1"/>
            <a:r>
              <a:rPr lang="en-US" dirty="0"/>
              <a:t>VDACS sends renewal notices 6 weeks prior to December 31</a:t>
            </a:r>
            <a:r>
              <a:rPr lang="en-US" baseline="30000" dirty="0"/>
              <a:t>st</a:t>
            </a:r>
            <a:endParaRPr lang="en-US" dirty="0"/>
          </a:p>
          <a:p>
            <a:pPr marL="0" lvl="1" indent="0">
              <a:buNone/>
            </a:pPr>
            <a:endParaRPr lang="en-US" dirty="0"/>
          </a:p>
          <a:p>
            <a:pPr marL="342900" lvl="1" indent="-342900"/>
            <a:r>
              <a:rPr lang="en-US" dirty="0"/>
              <a:t>Product Registrations</a:t>
            </a:r>
          </a:p>
          <a:p>
            <a:pPr marL="800100" lvl="2" indent="-342900"/>
            <a:r>
              <a:rPr lang="en-US" sz="2400" dirty="0"/>
              <a:t>Registration year is the same as licensing, January 1 – December 31</a:t>
            </a:r>
          </a:p>
          <a:p>
            <a:pPr marL="800100" lvl="2" indent="-342900"/>
            <a:r>
              <a:rPr lang="en-US" sz="2400" dirty="0"/>
              <a:t>Costs:</a:t>
            </a:r>
          </a:p>
          <a:p>
            <a:pPr marL="1257300" lvl="3" indent="-342900"/>
            <a:r>
              <a:rPr lang="en-US" sz="2400" dirty="0"/>
              <a:t>Each small package prepackaged product registered = $50</a:t>
            </a:r>
          </a:p>
          <a:p>
            <a:pPr marL="800100" lvl="2" indent="-342900"/>
            <a:endParaRPr lang="en-US" dirty="0"/>
          </a:p>
          <a:p>
            <a:pPr marL="0" lvl="1" indent="0">
              <a:buNone/>
            </a:pPr>
            <a:r>
              <a:rPr lang="en-US" dirty="0"/>
              <a:t>**Receipt of payments does not equal registration.</a:t>
            </a:r>
          </a:p>
          <a:p>
            <a:pPr marL="457200" lvl="2" indent="0">
              <a:buNone/>
            </a:pPr>
            <a:r>
              <a:rPr lang="en-US" dirty="0"/>
              <a:t>Allow a couple of weeks for registration turn around.</a:t>
            </a:r>
          </a:p>
        </p:txBody>
      </p:sp>
    </p:spTree>
    <p:extLst>
      <p:ext uri="{BB962C8B-B14F-4D97-AF65-F5344CB8AC3E}">
        <p14:creationId xmlns:p14="http://schemas.microsoft.com/office/powerpoint/2010/main" val="336876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B97F38-74E7-6BDE-F2F9-31B0A2828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994" y="1021543"/>
            <a:ext cx="3796306" cy="86452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Tonnage</a:t>
            </a:r>
            <a:b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en-US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endParaRPr lang="en-US" sz="2800" b="1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document with text and numbers">
            <a:extLst>
              <a:ext uri="{FF2B5EF4-FFF2-40B4-BE49-F238E27FC236}">
                <a16:creationId xmlns:a16="http://schemas.microsoft.com/office/drawing/2014/main" id="{63ED47DA-FAD0-FFC1-E5AE-97086437F6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304" y="354959"/>
            <a:ext cx="4520768" cy="5819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FD535C-723D-2ED8-8137-4FF951B27FC6}"/>
              </a:ext>
            </a:extLst>
          </p:cNvPr>
          <p:cNvSpPr txBox="1"/>
          <p:nvPr/>
        </p:nvSpPr>
        <p:spPr>
          <a:xfrm>
            <a:off x="728871" y="1910047"/>
            <a:ext cx="38856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a typeface="+mj-ea"/>
                <a:cs typeface="+mj-cs"/>
              </a:rPr>
              <a:t>The form is d</a:t>
            </a:r>
            <a:r>
              <a:rPr lang="en-US" sz="18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ue February 1</a:t>
            </a:r>
            <a:r>
              <a:rPr lang="en-US" sz="1800" kern="1200" baseline="300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a typeface="+mj-ea"/>
                <a:cs typeface="+mj-cs"/>
              </a:rPr>
              <a:t>For feed and treats sold </a:t>
            </a:r>
            <a:r>
              <a:rPr lang="en-US" b="1" dirty="0">
                <a:ea typeface="+mj-ea"/>
                <a:cs typeface="+mj-cs"/>
              </a:rPr>
              <a:t>loose</a:t>
            </a:r>
            <a:r>
              <a:rPr lang="en-US" dirty="0">
                <a:ea typeface="+mj-ea"/>
                <a:cs typeface="+mj-cs"/>
              </a:rPr>
              <a:t> or in </a:t>
            </a:r>
            <a:r>
              <a:rPr lang="en-US" b="1" dirty="0">
                <a:ea typeface="+mj-ea"/>
                <a:cs typeface="+mj-cs"/>
              </a:rPr>
              <a:t>packages greater than ten pounds</a:t>
            </a:r>
            <a:r>
              <a:rPr lang="en-US" dirty="0">
                <a:ea typeface="+mj-ea"/>
                <a:cs typeface="+mj-cs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ea typeface="+mj-ea"/>
                <a:cs typeface="+mj-cs"/>
              </a:rPr>
              <a:t>“Cookie Bar”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a typeface="+mj-ea"/>
                <a:cs typeface="+mj-cs"/>
              </a:rPr>
              <a:t>If you only sell prepackaged pet treats in increments of less than ten pounds; you will mark Exempt – Small Packages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>
                <a:ea typeface="+mj-ea"/>
                <a:cs typeface="+mj-cs"/>
              </a:rPr>
              <a:t>Print name, sign, date and return the form to our office</a:t>
            </a:r>
          </a:p>
          <a:p>
            <a:pPr lvl="1"/>
            <a:endParaRPr lang="en-US" b="1" i="1" dirty="0"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/>
              <a:t>All businesses with an active license must return this form annually to “report your tonnage”.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0B5A42A-799F-880D-CDCE-A053182C175A}"/>
              </a:ext>
            </a:extLst>
          </p:cNvPr>
          <p:cNvSpPr/>
          <p:nvPr/>
        </p:nvSpPr>
        <p:spPr>
          <a:xfrm>
            <a:off x="8913091" y="1453805"/>
            <a:ext cx="1505527" cy="254923"/>
          </a:xfrm>
          <a:prstGeom prst="ellipse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58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4B2C215-AA74-4685-DC66-FEB44A326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Manufacturing</a:t>
            </a:r>
          </a:p>
        </p:txBody>
      </p: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317DAC3A-9B67-EE64-8136-068965EA9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65634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519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BCEDA1-9862-3778-6F88-ABF04D0F2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Labeling</a:t>
            </a:r>
          </a:p>
        </p:txBody>
      </p:sp>
      <p:graphicFrame>
        <p:nvGraphicFramePr>
          <p:cNvPr id="28" name="Content Placeholder 2">
            <a:extLst>
              <a:ext uri="{FF2B5EF4-FFF2-40B4-BE49-F238E27FC236}">
                <a16:creationId xmlns:a16="http://schemas.microsoft.com/office/drawing/2014/main" id="{2F6097DB-A035-BCA4-F124-97A7318C39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57721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9797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95DD55E-D318-16DE-7BEF-45B4C9B35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Properly </a:t>
            </a:r>
            <a:r>
              <a:rPr lang="en-US" dirty="0">
                <a:solidFill>
                  <a:srgbClr val="FFFFFF"/>
                </a:solidFill>
              </a:rPr>
              <a:t>Formatted 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Label Example</a:t>
            </a:r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013A2E-D455-2C1C-74A6-D04246A61676}"/>
              </a:ext>
            </a:extLst>
          </p:cNvPr>
          <p:cNvSpPr/>
          <p:nvPr/>
        </p:nvSpPr>
        <p:spPr>
          <a:xfrm>
            <a:off x="5370153" y="1526033"/>
            <a:ext cx="5536397" cy="4347993"/>
          </a:xfrm>
          <a:custGeom>
            <a:avLst/>
            <a:gdLst>
              <a:gd name="connsiteX0" fmla="*/ 0 w 5560291"/>
              <a:gd name="connsiteY0" fmla="*/ 0 h 4350039"/>
              <a:gd name="connsiteX1" fmla="*/ 5560291 w 5560291"/>
              <a:gd name="connsiteY1" fmla="*/ 0 h 4350039"/>
              <a:gd name="connsiteX2" fmla="*/ 5560291 w 5560291"/>
              <a:gd name="connsiteY2" fmla="*/ 4350039 h 4350039"/>
              <a:gd name="connsiteX3" fmla="*/ 0 w 5560291"/>
              <a:gd name="connsiteY3" fmla="*/ 4350039 h 4350039"/>
              <a:gd name="connsiteX4" fmla="*/ 0 w 5560291"/>
              <a:gd name="connsiteY4" fmla="*/ 0 h 4350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0291" h="4350039" fill="none" extrusionOk="0">
                <a:moveTo>
                  <a:pt x="0" y="0"/>
                </a:moveTo>
                <a:cubicBezTo>
                  <a:pt x="909890" y="-33775"/>
                  <a:pt x="4264775" y="138873"/>
                  <a:pt x="5560291" y="0"/>
                </a:cubicBezTo>
                <a:cubicBezTo>
                  <a:pt x="5486520" y="656278"/>
                  <a:pt x="5404408" y="2515155"/>
                  <a:pt x="5560291" y="4350039"/>
                </a:cubicBezTo>
                <a:cubicBezTo>
                  <a:pt x="4432232" y="4212709"/>
                  <a:pt x="971473" y="4212183"/>
                  <a:pt x="0" y="4350039"/>
                </a:cubicBezTo>
                <a:cubicBezTo>
                  <a:pt x="152408" y="3373523"/>
                  <a:pt x="73868" y="1747232"/>
                  <a:pt x="0" y="0"/>
                </a:cubicBezTo>
                <a:close/>
              </a:path>
              <a:path w="5560291" h="4350039" stroke="0" extrusionOk="0">
                <a:moveTo>
                  <a:pt x="0" y="0"/>
                </a:moveTo>
                <a:cubicBezTo>
                  <a:pt x="1113241" y="-101487"/>
                  <a:pt x="4264784" y="-162162"/>
                  <a:pt x="5560291" y="0"/>
                </a:cubicBezTo>
                <a:cubicBezTo>
                  <a:pt x="5621004" y="645098"/>
                  <a:pt x="5499219" y="2330535"/>
                  <a:pt x="5560291" y="4350039"/>
                </a:cubicBezTo>
                <a:cubicBezTo>
                  <a:pt x="3028353" y="4400104"/>
                  <a:pt x="1198771" y="4191590"/>
                  <a:pt x="0" y="4350039"/>
                </a:cubicBezTo>
                <a:cubicBezTo>
                  <a:pt x="-24452" y="2931218"/>
                  <a:pt x="-67663" y="188056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bg1"/>
                </a:solidFill>
              </a:rPr>
              <a:t>SWEET POTATO CRUNCHIES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bg1"/>
                </a:solidFill>
              </a:rPr>
              <a:t>Dog Treat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6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bg1"/>
                </a:solidFill>
              </a:rPr>
              <a:t>Ingredients: Sweet potato, flour, coconut oil, sugar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bg1"/>
                </a:solidFill>
              </a:rPr>
              <a:t>Guaranteed Analysis 		To be fed as a snack or treat Crude Protein --- min4% 	for small dogs.	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Crude Fat -------- min 8%		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Crude Fiber ----- max 4%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Moisture ---------max 12%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bg1"/>
                </a:solidFill>
              </a:rPr>
              <a:t>Calorie Content (ME) 125 kcal/kg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bg1"/>
                </a:solidFill>
              </a:rPr>
              <a:t>	                   25 kcal/treat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1400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bg1"/>
                </a:solidFill>
              </a:rPr>
              <a:t>ABC Treats, Dogtown, VA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ABCTreats@gmail.com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Net Weight 8 oz. (227 g)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C5AB4A-9CF3-89DB-E9AC-55F59FC24FF6}"/>
              </a:ext>
            </a:extLst>
          </p:cNvPr>
          <p:cNvSpPr txBox="1"/>
          <p:nvPr/>
        </p:nvSpPr>
        <p:spPr>
          <a:xfrm>
            <a:off x="700727" y="551809"/>
            <a:ext cx="9338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next couple of slides, we will be breaking down what is required on a standard label…</a:t>
            </a:r>
          </a:p>
        </p:txBody>
      </p:sp>
    </p:spTree>
    <p:extLst>
      <p:ext uri="{BB962C8B-B14F-4D97-AF65-F5344CB8AC3E}">
        <p14:creationId xmlns:p14="http://schemas.microsoft.com/office/powerpoint/2010/main" val="2788658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781174-86BF-3961-A44C-2A9629871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en-US" sz="4200" dirty="0">
                <a:solidFill>
                  <a:srgbClr val="FFFFFF"/>
                </a:solidFill>
              </a:rPr>
              <a:t>Label Requirements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EC1B3A0-28CA-2EAB-9D61-85D6E952926E}"/>
              </a:ext>
            </a:extLst>
          </p:cNvPr>
          <p:cNvSpPr/>
          <p:nvPr/>
        </p:nvSpPr>
        <p:spPr>
          <a:xfrm>
            <a:off x="5307497" y="745435"/>
            <a:ext cx="3090596" cy="2509247"/>
          </a:xfrm>
          <a:custGeom>
            <a:avLst/>
            <a:gdLst>
              <a:gd name="connsiteX0" fmla="*/ 0 w 2766528"/>
              <a:gd name="connsiteY0" fmla="*/ 0 h 1659916"/>
              <a:gd name="connsiteX1" fmla="*/ 2766528 w 2766528"/>
              <a:gd name="connsiteY1" fmla="*/ 0 h 1659916"/>
              <a:gd name="connsiteX2" fmla="*/ 2766528 w 2766528"/>
              <a:gd name="connsiteY2" fmla="*/ 1659916 h 1659916"/>
              <a:gd name="connsiteX3" fmla="*/ 0 w 2766528"/>
              <a:gd name="connsiteY3" fmla="*/ 1659916 h 1659916"/>
              <a:gd name="connsiteX4" fmla="*/ 0 w 2766528"/>
              <a:gd name="connsiteY4" fmla="*/ 0 h 1659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6528" h="1659916">
                <a:moveTo>
                  <a:pt x="0" y="0"/>
                </a:moveTo>
                <a:lnTo>
                  <a:pt x="2766528" y="0"/>
                </a:lnTo>
                <a:lnTo>
                  <a:pt x="2766528" y="1659916"/>
                </a:lnTo>
                <a:lnTo>
                  <a:pt x="0" y="16599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u="sng" kern="1200" dirty="0"/>
              <a:t>Brand Name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27615EC-91EA-B6A2-A47B-9F8013F7FD68}"/>
              </a:ext>
            </a:extLst>
          </p:cNvPr>
          <p:cNvSpPr/>
          <p:nvPr/>
        </p:nvSpPr>
        <p:spPr>
          <a:xfrm>
            <a:off x="8707153" y="745435"/>
            <a:ext cx="3090596" cy="2509247"/>
          </a:xfrm>
          <a:custGeom>
            <a:avLst/>
            <a:gdLst>
              <a:gd name="connsiteX0" fmla="*/ 0 w 2766528"/>
              <a:gd name="connsiteY0" fmla="*/ 0 h 1659916"/>
              <a:gd name="connsiteX1" fmla="*/ 2766528 w 2766528"/>
              <a:gd name="connsiteY1" fmla="*/ 0 h 1659916"/>
              <a:gd name="connsiteX2" fmla="*/ 2766528 w 2766528"/>
              <a:gd name="connsiteY2" fmla="*/ 1659916 h 1659916"/>
              <a:gd name="connsiteX3" fmla="*/ 0 w 2766528"/>
              <a:gd name="connsiteY3" fmla="*/ 1659916 h 1659916"/>
              <a:gd name="connsiteX4" fmla="*/ 0 w 2766528"/>
              <a:gd name="connsiteY4" fmla="*/ 0 h 1659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6528" h="1659916">
                <a:moveTo>
                  <a:pt x="0" y="0"/>
                </a:moveTo>
                <a:lnTo>
                  <a:pt x="2766528" y="0"/>
                </a:lnTo>
                <a:lnTo>
                  <a:pt x="2766528" y="1659916"/>
                </a:lnTo>
                <a:lnTo>
                  <a:pt x="0" y="16599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485121"/>
              <a:satOff val="-27976"/>
              <a:lumOff val="2876"/>
              <a:alphaOff val="0"/>
            </a:schemeClr>
          </a:fillRef>
          <a:effectRef idx="0">
            <a:schemeClr val="accent2">
              <a:hueOff val="-485121"/>
              <a:satOff val="-27976"/>
              <a:lumOff val="287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Bucky’s Biscuit Bits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Krazy Kitty Krunchies</a:t>
            </a:r>
            <a:endParaRPr lang="en-US" sz="2400" dirty="0"/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Sweet Potato</a:t>
            </a:r>
            <a:r>
              <a:rPr lang="en-US" sz="2400" dirty="0"/>
              <a:t> Biscuits</a:t>
            </a:r>
            <a:endParaRPr lang="en-US" sz="2400" kern="1200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FFAF14-1FF7-0C08-66AE-0A13E6B4E718}"/>
              </a:ext>
            </a:extLst>
          </p:cNvPr>
          <p:cNvSpPr/>
          <p:nvPr/>
        </p:nvSpPr>
        <p:spPr>
          <a:xfrm>
            <a:off x="4973126" y="3658963"/>
            <a:ext cx="3424967" cy="2509247"/>
          </a:xfrm>
          <a:custGeom>
            <a:avLst/>
            <a:gdLst>
              <a:gd name="connsiteX0" fmla="*/ 0 w 2766528"/>
              <a:gd name="connsiteY0" fmla="*/ 0 h 1659916"/>
              <a:gd name="connsiteX1" fmla="*/ 2766528 w 2766528"/>
              <a:gd name="connsiteY1" fmla="*/ 0 h 1659916"/>
              <a:gd name="connsiteX2" fmla="*/ 2766528 w 2766528"/>
              <a:gd name="connsiteY2" fmla="*/ 1659916 h 1659916"/>
              <a:gd name="connsiteX3" fmla="*/ 0 w 2766528"/>
              <a:gd name="connsiteY3" fmla="*/ 1659916 h 1659916"/>
              <a:gd name="connsiteX4" fmla="*/ 0 w 2766528"/>
              <a:gd name="connsiteY4" fmla="*/ 0 h 1659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6528" h="1659916">
                <a:moveTo>
                  <a:pt x="0" y="0"/>
                </a:moveTo>
                <a:lnTo>
                  <a:pt x="2766528" y="0"/>
                </a:lnTo>
                <a:lnTo>
                  <a:pt x="2766528" y="1659916"/>
                </a:lnTo>
                <a:lnTo>
                  <a:pt x="0" y="16599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970242"/>
              <a:satOff val="-55952"/>
              <a:lumOff val="5752"/>
              <a:alphaOff val="0"/>
            </a:schemeClr>
          </a:fillRef>
          <a:effectRef idx="0">
            <a:schemeClr val="accent2">
              <a:hueOff val="-970242"/>
              <a:satOff val="-55952"/>
              <a:lumOff val="575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u="sng" kern="1200" dirty="0"/>
              <a:t>Intended Species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483A56F-A8EB-E468-2836-EE9349677755}"/>
              </a:ext>
            </a:extLst>
          </p:cNvPr>
          <p:cNvSpPr/>
          <p:nvPr/>
        </p:nvSpPr>
        <p:spPr>
          <a:xfrm>
            <a:off x="8707153" y="3672891"/>
            <a:ext cx="3090596" cy="2509247"/>
          </a:xfrm>
          <a:custGeom>
            <a:avLst/>
            <a:gdLst>
              <a:gd name="connsiteX0" fmla="*/ 0 w 2766528"/>
              <a:gd name="connsiteY0" fmla="*/ 0 h 1659916"/>
              <a:gd name="connsiteX1" fmla="*/ 2766528 w 2766528"/>
              <a:gd name="connsiteY1" fmla="*/ 0 h 1659916"/>
              <a:gd name="connsiteX2" fmla="*/ 2766528 w 2766528"/>
              <a:gd name="connsiteY2" fmla="*/ 1659916 h 1659916"/>
              <a:gd name="connsiteX3" fmla="*/ 0 w 2766528"/>
              <a:gd name="connsiteY3" fmla="*/ 1659916 h 1659916"/>
              <a:gd name="connsiteX4" fmla="*/ 0 w 2766528"/>
              <a:gd name="connsiteY4" fmla="*/ 0 h 1659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6528" h="1659916">
                <a:moveTo>
                  <a:pt x="0" y="0"/>
                </a:moveTo>
                <a:lnTo>
                  <a:pt x="2766528" y="0"/>
                </a:lnTo>
                <a:lnTo>
                  <a:pt x="2766528" y="1659916"/>
                </a:lnTo>
                <a:lnTo>
                  <a:pt x="0" y="16599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455363"/>
              <a:satOff val="-83928"/>
              <a:lumOff val="8628"/>
              <a:alphaOff val="0"/>
            </a:schemeClr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Dog, cat, horse, etc. – the species the treat is manufacturer for must be written on the front of the label, if not a part of the brand name. 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117CA77-B647-4601-CD9E-8B1527F54D52}"/>
              </a:ext>
            </a:extLst>
          </p:cNvPr>
          <p:cNvCxnSpPr/>
          <p:nvPr/>
        </p:nvCxnSpPr>
        <p:spPr>
          <a:xfrm>
            <a:off x="7845305" y="2007476"/>
            <a:ext cx="861848" cy="0"/>
          </a:xfrm>
          <a:prstGeom prst="straightConnector1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957AF4F-3490-6FE5-13ED-E288F6179214}"/>
              </a:ext>
            </a:extLst>
          </p:cNvPr>
          <p:cNvCxnSpPr/>
          <p:nvPr/>
        </p:nvCxnSpPr>
        <p:spPr>
          <a:xfrm>
            <a:off x="7845305" y="4913587"/>
            <a:ext cx="861848" cy="0"/>
          </a:xfrm>
          <a:prstGeom prst="straightConnector1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994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781174-86BF-3961-A44C-2A9629871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4200" dirty="0"/>
              <a:t>Label Requirements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EC1B3A0-28CA-2EAB-9D61-85D6E952926E}"/>
              </a:ext>
            </a:extLst>
          </p:cNvPr>
          <p:cNvSpPr/>
          <p:nvPr/>
        </p:nvSpPr>
        <p:spPr>
          <a:xfrm>
            <a:off x="4793795" y="640822"/>
            <a:ext cx="3147124" cy="2555142"/>
          </a:xfrm>
          <a:custGeom>
            <a:avLst/>
            <a:gdLst>
              <a:gd name="connsiteX0" fmla="*/ 0 w 2766528"/>
              <a:gd name="connsiteY0" fmla="*/ 0 h 1659916"/>
              <a:gd name="connsiteX1" fmla="*/ 2766528 w 2766528"/>
              <a:gd name="connsiteY1" fmla="*/ 0 h 1659916"/>
              <a:gd name="connsiteX2" fmla="*/ 2766528 w 2766528"/>
              <a:gd name="connsiteY2" fmla="*/ 1659916 h 1659916"/>
              <a:gd name="connsiteX3" fmla="*/ 0 w 2766528"/>
              <a:gd name="connsiteY3" fmla="*/ 1659916 h 1659916"/>
              <a:gd name="connsiteX4" fmla="*/ 0 w 2766528"/>
              <a:gd name="connsiteY4" fmla="*/ 0 h 1659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6528" h="1659916">
                <a:moveTo>
                  <a:pt x="0" y="0"/>
                </a:moveTo>
                <a:lnTo>
                  <a:pt x="2766528" y="0"/>
                </a:lnTo>
                <a:lnTo>
                  <a:pt x="2766528" y="1659916"/>
                </a:lnTo>
                <a:lnTo>
                  <a:pt x="0" y="16599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5387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Quantity </a:t>
            </a:r>
            <a:br>
              <a:rPr lang="en-US" sz="2400" b="1" u="sng" dirty="0">
                <a:solidFill>
                  <a:schemeClr val="bg1"/>
                </a:solidFill>
              </a:rPr>
            </a:br>
            <a:r>
              <a:rPr lang="en-US" sz="2400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Statement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27615EC-91EA-B6A2-A47B-9F8013F7FD68}"/>
              </a:ext>
            </a:extLst>
          </p:cNvPr>
          <p:cNvSpPr/>
          <p:nvPr/>
        </p:nvSpPr>
        <p:spPr>
          <a:xfrm>
            <a:off x="8255632" y="640822"/>
            <a:ext cx="3147124" cy="2555142"/>
          </a:xfrm>
          <a:custGeom>
            <a:avLst/>
            <a:gdLst>
              <a:gd name="connsiteX0" fmla="*/ 0 w 2766528"/>
              <a:gd name="connsiteY0" fmla="*/ 0 h 1659916"/>
              <a:gd name="connsiteX1" fmla="*/ 2766528 w 2766528"/>
              <a:gd name="connsiteY1" fmla="*/ 0 h 1659916"/>
              <a:gd name="connsiteX2" fmla="*/ 2766528 w 2766528"/>
              <a:gd name="connsiteY2" fmla="*/ 1659916 h 1659916"/>
              <a:gd name="connsiteX3" fmla="*/ 0 w 2766528"/>
              <a:gd name="connsiteY3" fmla="*/ 1659916 h 1659916"/>
              <a:gd name="connsiteX4" fmla="*/ 0 w 2766528"/>
              <a:gd name="connsiteY4" fmla="*/ 0 h 1659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6528" h="1659916">
                <a:moveTo>
                  <a:pt x="0" y="0"/>
                </a:moveTo>
                <a:lnTo>
                  <a:pt x="2766528" y="0"/>
                </a:lnTo>
                <a:lnTo>
                  <a:pt x="2766528" y="1659916"/>
                </a:lnTo>
                <a:lnTo>
                  <a:pt x="0" y="16599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485121"/>
              <a:satOff val="-27976"/>
              <a:lumOff val="2876"/>
              <a:alphaOff val="0"/>
            </a:schemeClr>
          </a:fillRef>
          <a:effectRef idx="0">
            <a:schemeClr val="accent2">
              <a:hueOff val="-485121"/>
              <a:satOff val="-27976"/>
              <a:lumOff val="287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5387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Expressed as weight for solid products or volume for liquid products in </a:t>
            </a:r>
            <a:r>
              <a:rPr lang="en-US" sz="2000" dirty="0">
                <a:solidFill>
                  <a:schemeClr val="bg1"/>
                </a:solidFill>
              </a:rPr>
              <a:t>avoirdupois:</a:t>
            </a:r>
          </a:p>
          <a:p>
            <a:pPr algn="ctr" defTabSz="53873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U.S. and metric equivalent.</a:t>
            </a:r>
            <a:endParaRPr lang="en-US" sz="2000" kern="1200" dirty="0">
              <a:solidFill>
                <a:schemeClr val="bg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FFAF14-1FF7-0C08-66AE-0A13E6B4E718}"/>
              </a:ext>
            </a:extLst>
          </p:cNvPr>
          <p:cNvSpPr/>
          <p:nvPr/>
        </p:nvSpPr>
        <p:spPr>
          <a:xfrm>
            <a:off x="4793794" y="3621822"/>
            <a:ext cx="6608961" cy="2555142"/>
          </a:xfrm>
          <a:custGeom>
            <a:avLst/>
            <a:gdLst>
              <a:gd name="connsiteX0" fmla="*/ 0 w 2766528"/>
              <a:gd name="connsiteY0" fmla="*/ 0 h 1659916"/>
              <a:gd name="connsiteX1" fmla="*/ 2766528 w 2766528"/>
              <a:gd name="connsiteY1" fmla="*/ 0 h 1659916"/>
              <a:gd name="connsiteX2" fmla="*/ 2766528 w 2766528"/>
              <a:gd name="connsiteY2" fmla="*/ 1659916 h 1659916"/>
              <a:gd name="connsiteX3" fmla="*/ 0 w 2766528"/>
              <a:gd name="connsiteY3" fmla="*/ 1659916 h 1659916"/>
              <a:gd name="connsiteX4" fmla="*/ 0 w 2766528"/>
              <a:gd name="connsiteY4" fmla="*/ 0 h 1659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6528" h="1659916">
                <a:moveTo>
                  <a:pt x="0" y="0"/>
                </a:moveTo>
                <a:lnTo>
                  <a:pt x="2766528" y="0"/>
                </a:lnTo>
                <a:lnTo>
                  <a:pt x="2766528" y="1659916"/>
                </a:lnTo>
                <a:lnTo>
                  <a:pt x="0" y="16599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970242"/>
              <a:satOff val="-55952"/>
              <a:lumOff val="5752"/>
              <a:alphaOff val="0"/>
            </a:schemeClr>
          </a:fillRef>
          <a:effectRef idx="0">
            <a:schemeClr val="accent2">
              <a:hueOff val="-970242"/>
              <a:satOff val="-55952"/>
              <a:lumOff val="575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marL="0" lvl="1" algn="ctr" defTabSz="40405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24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lvl="1" algn="ctr" defTabSz="40405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Net weight 8 oz. (227 g)</a:t>
            </a:r>
          </a:p>
          <a:p>
            <a:pPr marL="0" lvl="1" algn="ctr" defTabSz="40405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2400" kern="1200" dirty="0">
              <a:solidFill>
                <a:schemeClr val="bg1"/>
              </a:solidFill>
            </a:endParaRPr>
          </a:p>
          <a:p>
            <a:pPr marL="0" lvl="1" algn="ctr" defTabSz="40405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kern="1200" dirty="0">
                <a:solidFill>
                  <a:schemeClr val="bg1"/>
                </a:solidFill>
              </a:rPr>
              <a:t>Net Weight 12 FL. OZ. (355 mL)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95DD7D9-4613-EB9B-B773-30F440644FE5}"/>
              </a:ext>
            </a:extLst>
          </p:cNvPr>
          <p:cNvCxnSpPr/>
          <p:nvPr/>
        </p:nvCxnSpPr>
        <p:spPr>
          <a:xfrm>
            <a:off x="7393784" y="1923394"/>
            <a:ext cx="861848" cy="0"/>
          </a:xfrm>
          <a:prstGeom prst="straightConnector1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A613D4E-3CB6-37C6-6DE1-43305B0224D6}"/>
              </a:ext>
            </a:extLst>
          </p:cNvPr>
          <p:cNvCxnSpPr>
            <a:cxnSpLocks/>
          </p:cNvCxnSpPr>
          <p:nvPr/>
        </p:nvCxnSpPr>
        <p:spPr>
          <a:xfrm>
            <a:off x="6400556" y="2286001"/>
            <a:ext cx="0" cy="1335821"/>
          </a:xfrm>
          <a:prstGeom prst="straightConnector1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057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882</TotalTime>
  <Words>1686</Words>
  <Application>Microsoft Office PowerPoint</Application>
  <PresentationFormat>Widescreen</PresentationFormat>
  <Paragraphs>162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Requirements to Sell Pet Treats in Virginia</vt:lpstr>
      <vt:lpstr>What we’ll discuss today: *VDACS requirements *Tonnage *Manufacturing *Labeling *FAQs</vt:lpstr>
      <vt:lpstr>PowerPoint Presentation</vt:lpstr>
      <vt:lpstr>Tonnage   </vt:lpstr>
      <vt:lpstr>Manufacturing</vt:lpstr>
      <vt:lpstr>Labeling</vt:lpstr>
      <vt:lpstr>Properly Formatted Label Example</vt:lpstr>
      <vt:lpstr>Label Requirements</vt:lpstr>
      <vt:lpstr>Label Requirements</vt:lpstr>
      <vt:lpstr>Label Requirements</vt:lpstr>
      <vt:lpstr>Label Requirements</vt:lpstr>
      <vt:lpstr>Label Requirements</vt:lpstr>
      <vt:lpstr>Label Requirements</vt:lpstr>
      <vt:lpstr>Claims</vt:lpstr>
      <vt:lpstr>Questions</vt:lpstr>
      <vt:lpstr>Questions</vt:lpstr>
      <vt:lpstr>Helpful Resources  *Note that registration in Virginia does not mean registration in other states. Each state has theirSorry own license and registration requirements. 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to sell Animal Food in Virginia</dc:title>
  <dc:creator>Wilkinson, Caroline (VDACS)</dc:creator>
  <cp:lastModifiedBy>Clifford, Jennifer (VDACS)</cp:lastModifiedBy>
  <cp:revision>11</cp:revision>
  <cp:lastPrinted>2024-04-09T12:46:04Z</cp:lastPrinted>
  <dcterms:created xsi:type="dcterms:W3CDTF">2024-02-08T12:57:30Z</dcterms:created>
  <dcterms:modified xsi:type="dcterms:W3CDTF">2026-04-29T13:13:39Z</dcterms:modified>
</cp:coreProperties>
</file>